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65" r:id="rId4"/>
    <p:sldId id="257" r:id="rId5"/>
    <p:sldId id="264" r:id="rId6"/>
    <p:sldId id="262" r:id="rId7"/>
    <p:sldId id="266" r:id="rId8"/>
    <p:sldId id="263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A25"/>
    <a:srgbClr val="009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4E3A5-03A5-4B86-8B55-D46ED117F17F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4A6DFC7-9829-487A-9009-722AE3E5343C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Το παθητικό κάπνισμα έχει ταξινομηθεί ως καρκινογόνο από τον Παγκόσμιο Οργανισμό Υγείας  </a:t>
          </a:r>
        </a:p>
      </dgm:t>
    </dgm:pt>
    <dgm:pt modelId="{917039A8-3265-4A0F-92AC-5DE1DAF67E04}" type="parTrans" cxnId="{DDABD88A-980B-44DD-A204-DA8805F55645}">
      <dgm:prSet/>
      <dgm:spPr/>
      <dgm:t>
        <a:bodyPr/>
        <a:lstStyle/>
        <a:p>
          <a:endParaRPr lang="el-GR"/>
        </a:p>
      </dgm:t>
    </dgm:pt>
    <dgm:pt modelId="{D2DED587-316A-4174-8D7D-F67CCE61C18B}" type="sibTrans" cxnId="{DDABD88A-980B-44DD-A204-DA8805F55645}">
      <dgm:prSet/>
      <dgm:spPr/>
      <dgm:t>
        <a:bodyPr/>
        <a:lstStyle/>
        <a:p>
          <a:endParaRPr lang="el-GR"/>
        </a:p>
      </dgm:t>
    </dgm:pt>
    <dgm:pt modelId="{9DAC49BC-8F7A-4E88-A88B-1E4C7E99FD68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Δεν υπάρχουν ασφαλή επίπεδα έκθεσης στο παθητικό κάπνισμα. </a:t>
          </a:r>
        </a:p>
      </dgm:t>
    </dgm:pt>
    <dgm:pt modelId="{11F02F48-1ABF-47C2-87D2-7CEC70FFB262}" type="parTrans" cxnId="{426B8BFB-2C07-4CE6-BCEB-6EEF91F95327}">
      <dgm:prSet/>
      <dgm:spPr/>
      <dgm:t>
        <a:bodyPr/>
        <a:lstStyle/>
        <a:p>
          <a:endParaRPr lang="el-GR"/>
        </a:p>
      </dgm:t>
    </dgm:pt>
    <dgm:pt modelId="{AAEF74DA-24A0-4A10-A524-B8D314A0CF15}" type="sibTrans" cxnId="{426B8BFB-2C07-4CE6-BCEB-6EEF91F95327}">
      <dgm:prSet/>
      <dgm:spPr/>
      <dgm:t>
        <a:bodyPr/>
        <a:lstStyle/>
        <a:p>
          <a:endParaRPr lang="el-GR"/>
        </a:p>
      </dgm:t>
    </dgm:pt>
    <dgm:pt modelId="{A01FB200-4C0A-4ACA-B43D-852FD69B5BC5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Το παθητικό κάπνισμα μπορεί να προκαλέσει πρόωρο θάνατο, ασθένειες και αναπηρία σε ενήλικες και παιδιά.</a:t>
          </a:r>
        </a:p>
      </dgm:t>
    </dgm:pt>
    <dgm:pt modelId="{F25A2F73-93D2-431C-95E1-67E1A0DE7E1C}" type="parTrans" cxnId="{D6F64BA9-5F6A-46F9-AF6E-6E82A6C4EE93}">
      <dgm:prSet/>
      <dgm:spPr/>
      <dgm:t>
        <a:bodyPr/>
        <a:lstStyle/>
        <a:p>
          <a:endParaRPr lang="el-GR"/>
        </a:p>
      </dgm:t>
    </dgm:pt>
    <dgm:pt modelId="{B427A847-729C-4383-A427-726D699EBA58}" type="sibTrans" cxnId="{D6F64BA9-5F6A-46F9-AF6E-6E82A6C4EE93}">
      <dgm:prSet/>
      <dgm:spPr/>
      <dgm:t>
        <a:bodyPr/>
        <a:lstStyle/>
        <a:p>
          <a:endParaRPr lang="el-GR"/>
        </a:p>
      </dgm:t>
    </dgm:pt>
    <dgm:pt modelId="{D7BABA57-C8B0-4AC8-BE76-B578A776BE2D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Τα παιδιά που εκτίθενται σε παθητικό κάπνισμα έχουν 50-100% πιθανότητες να παρουσιάσουν σοβαρά αναπνευστικά προβλήματα.</a:t>
          </a:r>
        </a:p>
      </dgm:t>
    </dgm:pt>
    <dgm:pt modelId="{0BA33063-1B22-4626-98B3-F7CB55BD1ACB}" type="parTrans" cxnId="{ED7E7170-49C0-4215-959D-D5FF60557E52}">
      <dgm:prSet/>
      <dgm:spPr/>
      <dgm:t>
        <a:bodyPr/>
        <a:lstStyle/>
        <a:p>
          <a:endParaRPr lang="el-GR"/>
        </a:p>
      </dgm:t>
    </dgm:pt>
    <dgm:pt modelId="{C840571A-1734-4EF4-8454-AD923BE09D96}" type="sibTrans" cxnId="{ED7E7170-49C0-4215-959D-D5FF60557E52}">
      <dgm:prSet/>
      <dgm:spPr/>
      <dgm:t>
        <a:bodyPr/>
        <a:lstStyle/>
        <a:p>
          <a:endParaRPr lang="el-GR"/>
        </a:p>
      </dgm:t>
    </dgm:pt>
    <dgm:pt modelId="{B2A68943-FB5C-4457-A170-208EC9BD1C20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Τα παιδιά και οι νέοι που εκτίθενται σε παθητικό κάπνισμα έχουν 2 φορές περισσότερες πιθανότητες να ξεκινήσουν το κάπνισμα σε σχέση με αυτούς που δεν εκτίθενται.</a:t>
          </a:r>
        </a:p>
      </dgm:t>
    </dgm:pt>
    <dgm:pt modelId="{34D03B72-C247-486B-8999-1C3862FD9D94}" type="parTrans" cxnId="{7F2E0F23-4F95-4229-8094-C6FF28E7AE7F}">
      <dgm:prSet/>
      <dgm:spPr/>
      <dgm:t>
        <a:bodyPr/>
        <a:lstStyle/>
        <a:p>
          <a:endParaRPr lang="el-GR"/>
        </a:p>
      </dgm:t>
    </dgm:pt>
    <dgm:pt modelId="{067E3395-C4DF-40D2-B0F9-DF58256D4E16}" type="sibTrans" cxnId="{7F2E0F23-4F95-4229-8094-C6FF28E7AE7F}">
      <dgm:prSet/>
      <dgm:spPr/>
      <dgm:t>
        <a:bodyPr/>
        <a:lstStyle/>
        <a:p>
          <a:endParaRPr lang="el-GR"/>
        </a:p>
      </dgm:t>
    </dgm:pt>
    <dgm:pt modelId="{F9FAC5CC-4E5A-4E8A-AB0A-62A3A984FEC6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Οι νέοι που εκτίθενται σε παθητικό κάπνισμα στο σπίτι έχουν μιάμιση ως δύο φορές περισσότερες πιθανότητες να αρχίσουν το κάπνισμα σε σχέση με αυτούς που δεν εκτίθενται.</a:t>
          </a:r>
        </a:p>
      </dgm:t>
    </dgm:pt>
    <dgm:pt modelId="{276B4598-A071-4098-A1A5-93D976CE7BED}" type="parTrans" cxnId="{30AAE981-71DA-4C6F-933D-91CC6CE54114}">
      <dgm:prSet/>
      <dgm:spPr/>
      <dgm:t>
        <a:bodyPr/>
        <a:lstStyle/>
        <a:p>
          <a:endParaRPr lang="el-GR"/>
        </a:p>
      </dgm:t>
    </dgm:pt>
    <dgm:pt modelId="{7A89D5E4-186D-4534-9178-6742D83E000C}" type="sibTrans" cxnId="{30AAE981-71DA-4C6F-933D-91CC6CE54114}">
      <dgm:prSet/>
      <dgm:spPr/>
      <dgm:t>
        <a:bodyPr/>
        <a:lstStyle/>
        <a:p>
          <a:endParaRPr lang="el-GR"/>
        </a:p>
      </dgm:t>
    </dgm:pt>
    <dgm:pt modelId="{594A63DB-F733-4CD0-AB48-BB545A83CEDE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Κατά την καύση και το κάπνισμα καπνικών προϊόντων παράγονται περισσότερες από 4.000 χημικές ουσίες. Από αυτές οι 250 χημικές ουσίες στο παθητικό κάπνισμα είναι τοξικές ή καρκινογόνες.</a:t>
          </a:r>
        </a:p>
      </dgm:t>
    </dgm:pt>
    <dgm:pt modelId="{391E8267-1684-4FD0-9016-99523E91428D}" type="parTrans" cxnId="{59E29E48-C1C8-468B-B56C-E759AB350CE7}">
      <dgm:prSet/>
      <dgm:spPr/>
      <dgm:t>
        <a:bodyPr/>
        <a:lstStyle/>
        <a:p>
          <a:endParaRPr lang="el-GR"/>
        </a:p>
      </dgm:t>
    </dgm:pt>
    <dgm:pt modelId="{118C5EFE-1301-440E-9D17-7BD3B1FC280A}" type="sibTrans" cxnId="{59E29E48-C1C8-468B-B56C-E759AB350CE7}">
      <dgm:prSet/>
      <dgm:spPr/>
      <dgm:t>
        <a:bodyPr/>
        <a:lstStyle/>
        <a:p>
          <a:endParaRPr lang="el-GR"/>
        </a:p>
      </dgm:t>
    </dgm:pt>
    <dgm:pt modelId="{8F11A29A-416D-45F4-A41D-5F3C8ABBD83B}" type="pres">
      <dgm:prSet presAssocID="{95B4E3A5-03A5-4B86-8B55-D46ED117F17F}" presName="vert0" presStyleCnt="0">
        <dgm:presLayoutVars>
          <dgm:dir/>
          <dgm:animOne val="branch"/>
          <dgm:animLvl val="lvl"/>
        </dgm:presLayoutVars>
      </dgm:prSet>
      <dgm:spPr/>
    </dgm:pt>
    <dgm:pt modelId="{31D3D843-621D-481E-898C-6A50A881CF88}" type="pres">
      <dgm:prSet presAssocID="{94A6DFC7-9829-487A-9009-722AE3E5343C}" presName="thickLine" presStyleLbl="alignNode1" presStyleIdx="0" presStyleCnt="7"/>
      <dgm:spPr/>
    </dgm:pt>
    <dgm:pt modelId="{4C19D25A-6A64-4424-9F4A-5651C454E5E0}" type="pres">
      <dgm:prSet presAssocID="{94A6DFC7-9829-487A-9009-722AE3E5343C}" presName="horz1" presStyleCnt="0"/>
      <dgm:spPr/>
    </dgm:pt>
    <dgm:pt modelId="{4DC5D1DE-B1C0-4A26-9442-E4605A5E5B88}" type="pres">
      <dgm:prSet presAssocID="{94A6DFC7-9829-487A-9009-722AE3E5343C}" presName="tx1" presStyleLbl="revTx" presStyleIdx="0" presStyleCnt="7"/>
      <dgm:spPr/>
    </dgm:pt>
    <dgm:pt modelId="{CAE2F02B-72A0-4DA9-BE9F-D6D5E31CEBDB}" type="pres">
      <dgm:prSet presAssocID="{94A6DFC7-9829-487A-9009-722AE3E5343C}" presName="vert1" presStyleCnt="0"/>
      <dgm:spPr/>
    </dgm:pt>
    <dgm:pt modelId="{111B5D2C-170C-4B88-B8C8-FF7165A7D80A}" type="pres">
      <dgm:prSet presAssocID="{9DAC49BC-8F7A-4E88-A88B-1E4C7E99FD68}" presName="thickLine" presStyleLbl="alignNode1" presStyleIdx="1" presStyleCnt="7"/>
      <dgm:spPr/>
    </dgm:pt>
    <dgm:pt modelId="{E6FCEA1E-D348-42A0-A7E5-378C7FB9162D}" type="pres">
      <dgm:prSet presAssocID="{9DAC49BC-8F7A-4E88-A88B-1E4C7E99FD68}" presName="horz1" presStyleCnt="0"/>
      <dgm:spPr/>
    </dgm:pt>
    <dgm:pt modelId="{9C595E13-B939-47ED-90EC-BBCDED950E39}" type="pres">
      <dgm:prSet presAssocID="{9DAC49BC-8F7A-4E88-A88B-1E4C7E99FD68}" presName="tx1" presStyleLbl="revTx" presStyleIdx="1" presStyleCnt="7"/>
      <dgm:spPr/>
    </dgm:pt>
    <dgm:pt modelId="{F4AAB27D-4B0A-434D-A774-9C25B45C4F8C}" type="pres">
      <dgm:prSet presAssocID="{9DAC49BC-8F7A-4E88-A88B-1E4C7E99FD68}" presName="vert1" presStyleCnt="0"/>
      <dgm:spPr/>
    </dgm:pt>
    <dgm:pt modelId="{508443E6-F547-445F-AABE-F5767062E416}" type="pres">
      <dgm:prSet presAssocID="{A01FB200-4C0A-4ACA-B43D-852FD69B5BC5}" presName="thickLine" presStyleLbl="alignNode1" presStyleIdx="2" presStyleCnt="7"/>
      <dgm:spPr/>
    </dgm:pt>
    <dgm:pt modelId="{9815F587-E3C0-480B-8DBE-0327EE1C9C2C}" type="pres">
      <dgm:prSet presAssocID="{A01FB200-4C0A-4ACA-B43D-852FD69B5BC5}" presName="horz1" presStyleCnt="0"/>
      <dgm:spPr/>
    </dgm:pt>
    <dgm:pt modelId="{199DE94F-BAF7-4A8B-B218-AD9F6ECA6AA0}" type="pres">
      <dgm:prSet presAssocID="{A01FB200-4C0A-4ACA-B43D-852FD69B5BC5}" presName="tx1" presStyleLbl="revTx" presStyleIdx="2" presStyleCnt="7"/>
      <dgm:spPr/>
    </dgm:pt>
    <dgm:pt modelId="{EBFF5274-4B5D-4F87-B6FE-80151AA18415}" type="pres">
      <dgm:prSet presAssocID="{A01FB200-4C0A-4ACA-B43D-852FD69B5BC5}" presName="vert1" presStyleCnt="0"/>
      <dgm:spPr/>
    </dgm:pt>
    <dgm:pt modelId="{22D2070F-006E-4D5A-9391-E42020A11A0A}" type="pres">
      <dgm:prSet presAssocID="{D7BABA57-C8B0-4AC8-BE76-B578A776BE2D}" presName="thickLine" presStyleLbl="alignNode1" presStyleIdx="3" presStyleCnt="7"/>
      <dgm:spPr/>
    </dgm:pt>
    <dgm:pt modelId="{740F9D14-A5A7-4EC2-A54D-9D2020D50FD6}" type="pres">
      <dgm:prSet presAssocID="{D7BABA57-C8B0-4AC8-BE76-B578A776BE2D}" presName="horz1" presStyleCnt="0"/>
      <dgm:spPr/>
    </dgm:pt>
    <dgm:pt modelId="{1BCD7099-6589-40F9-8829-196943A6B9C7}" type="pres">
      <dgm:prSet presAssocID="{D7BABA57-C8B0-4AC8-BE76-B578A776BE2D}" presName="tx1" presStyleLbl="revTx" presStyleIdx="3" presStyleCnt="7"/>
      <dgm:spPr/>
    </dgm:pt>
    <dgm:pt modelId="{A19327F2-98E4-478B-AB6F-B76C59DAD581}" type="pres">
      <dgm:prSet presAssocID="{D7BABA57-C8B0-4AC8-BE76-B578A776BE2D}" presName="vert1" presStyleCnt="0"/>
      <dgm:spPr/>
    </dgm:pt>
    <dgm:pt modelId="{A2FAB224-82D0-4C44-8B0E-7F0E35C3C1CB}" type="pres">
      <dgm:prSet presAssocID="{B2A68943-FB5C-4457-A170-208EC9BD1C20}" presName="thickLine" presStyleLbl="alignNode1" presStyleIdx="4" presStyleCnt="7"/>
      <dgm:spPr/>
    </dgm:pt>
    <dgm:pt modelId="{0FEA39A9-58D0-4951-8CDA-17FF0BC866E3}" type="pres">
      <dgm:prSet presAssocID="{B2A68943-FB5C-4457-A170-208EC9BD1C20}" presName="horz1" presStyleCnt="0"/>
      <dgm:spPr/>
    </dgm:pt>
    <dgm:pt modelId="{2DD65062-FAB9-46A9-9B5C-3BA0AD40E3BE}" type="pres">
      <dgm:prSet presAssocID="{B2A68943-FB5C-4457-A170-208EC9BD1C20}" presName="tx1" presStyleLbl="revTx" presStyleIdx="4" presStyleCnt="7"/>
      <dgm:spPr/>
    </dgm:pt>
    <dgm:pt modelId="{CF8511DB-2F26-4A61-8A3E-EA71448DCD15}" type="pres">
      <dgm:prSet presAssocID="{B2A68943-FB5C-4457-A170-208EC9BD1C20}" presName="vert1" presStyleCnt="0"/>
      <dgm:spPr/>
    </dgm:pt>
    <dgm:pt modelId="{C3B56085-923A-4F9A-B2BD-566AF83E7F29}" type="pres">
      <dgm:prSet presAssocID="{F9FAC5CC-4E5A-4E8A-AB0A-62A3A984FEC6}" presName="thickLine" presStyleLbl="alignNode1" presStyleIdx="5" presStyleCnt="7"/>
      <dgm:spPr/>
    </dgm:pt>
    <dgm:pt modelId="{F62A5D34-2DBE-4A63-8B3F-1DD7EE8DA409}" type="pres">
      <dgm:prSet presAssocID="{F9FAC5CC-4E5A-4E8A-AB0A-62A3A984FEC6}" presName="horz1" presStyleCnt="0"/>
      <dgm:spPr/>
    </dgm:pt>
    <dgm:pt modelId="{DDDADDEB-9AAC-421C-B505-0018CEBF60A1}" type="pres">
      <dgm:prSet presAssocID="{F9FAC5CC-4E5A-4E8A-AB0A-62A3A984FEC6}" presName="tx1" presStyleLbl="revTx" presStyleIdx="5" presStyleCnt="7"/>
      <dgm:spPr/>
    </dgm:pt>
    <dgm:pt modelId="{833A5DF4-C77D-4B27-8D5F-ACA9FCE77EAD}" type="pres">
      <dgm:prSet presAssocID="{F9FAC5CC-4E5A-4E8A-AB0A-62A3A984FEC6}" presName="vert1" presStyleCnt="0"/>
      <dgm:spPr/>
    </dgm:pt>
    <dgm:pt modelId="{F88C0CEF-FAA8-45BA-BADB-146B3C125C65}" type="pres">
      <dgm:prSet presAssocID="{594A63DB-F733-4CD0-AB48-BB545A83CEDE}" presName="thickLine" presStyleLbl="alignNode1" presStyleIdx="6" presStyleCnt="7"/>
      <dgm:spPr/>
    </dgm:pt>
    <dgm:pt modelId="{787A8D82-6FC2-432C-95E7-D45E587FAB22}" type="pres">
      <dgm:prSet presAssocID="{594A63DB-F733-4CD0-AB48-BB545A83CEDE}" presName="horz1" presStyleCnt="0"/>
      <dgm:spPr/>
    </dgm:pt>
    <dgm:pt modelId="{26FDCFF9-8855-4A26-8FE5-050B399DA755}" type="pres">
      <dgm:prSet presAssocID="{594A63DB-F733-4CD0-AB48-BB545A83CEDE}" presName="tx1" presStyleLbl="revTx" presStyleIdx="6" presStyleCnt="7"/>
      <dgm:spPr/>
    </dgm:pt>
    <dgm:pt modelId="{471C51F2-E41A-4317-ADBD-BD202A669705}" type="pres">
      <dgm:prSet presAssocID="{594A63DB-F733-4CD0-AB48-BB545A83CEDE}" presName="vert1" presStyleCnt="0"/>
      <dgm:spPr/>
    </dgm:pt>
  </dgm:ptLst>
  <dgm:cxnLst>
    <dgm:cxn modelId="{7F2E0F23-4F95-4229-8094-C6FF28E7AE7F}" srcId="{95B4E3A5-03A5-4B86-8B55-D46ED117F17F}" destId="{B2A68943-FB5C-4457-A170-208EC9BD1C20}" srcOrd="4" destOrd="0" parTransId="{34D03B72-C247-486B-8999-1C3862FD9D94}" sibTransId="{067E3395-C4DF-40D2-B0F9-DF58256D4E16}"/>
    <dgm:cxn modelId="{6C02603F-2DF4-4070-9CF8-8297C74729BC}" type="presOf" srcId="{95B4E3A5-03A5-4B86-8B55-D46ED117F17F}" destId="{8F11A29A-416D-45F4-A41D-5F3C8ABBD83B}" srcOrd="0" destOrd="0" presId="urn:microsoft.com/office/officeart/2008/layout/LinedList"/>
    <dgm:cxn modelId="{AC300B5B-34C6-46D9-87EF-0A340C8A50BD}" type="presOf" srcId="{B2A68943-FB5C-4457-A170-208EC9BD1C20}" destId="{2DD65062-FAB9-46A9-9B5C-3BA0AD40E3BE}" srcOrd="0" destOrd="0" presId="urn:microsoft.com/office/officeart/2008/layout/LinedList"/>
    <dgm:cxn modelId="{59E29E48-C1C8-468B-B56C-E759AB350CE7}" srcId="{95B4E3A5-03A5-4B86-8B55-D46ED117F17F}" destId="{594A63DB-F733-4CD0-AB48-BB545A83CEDE}" srcOrd="6" destOrd="0" parTransId="{391E8267-1684-4FD0-9016-99523E91428D}" sibTransId="{118C5EFE-1301-440E-9D17-7BD3B1FC280A}"/>
    <dgm:cxn modelId="{ED7E7170-49C0-4215-959D-D5FF60557E52}" srcId="{95B4E3A5-03A5-4B86-8B55-D46ED117F17F}" destId="{D7BABA57-C8B0-4AC8-BE76-B578A776BE2D}" srcOrd="3" destOrd="0" parTransId="{0BA33063-1B22-4626-98B3-F7CB55BD1ACB}" sibTransId="{C840571A-1734-4EF4-8454-AD923BE09D96}"/>
    <dgm:cxn modelId="{027D4F51-500E-4445-AE51-997FB3FCE67C}" type="presOf" srcId="{94A6DFC7-9829-487A-9009-722AE3E5343C}" destId="{4DC5D1DE-B1C0-4A26-9442-E4605A5E5B88}" srcOrd="0" destOrd="0" presId="urn:microsoft.com/office/officeart/2008/layout/LinedList"/>
    <dgm:cxn modelId="{A859EF77-7DCB-4C90-936C-F6E7C42D7E78}" type="presOf" srcId="{594A63DB-F733-4CD0-AB48-BB545A83CEDE}" destId="{26FDCFF9-8855-4A26-8FE5-050B399DA755}" srcOrd="0" destOrd="0" presId="urn:microsoft.com/office/officeart/2008/layout/LinedList"/>
    <dgm:cxn modelId="{30AAE981-71DA-4C6F-933D-91CC6CE54114}" srcId="{95B4E3A5-03A5-4B86-8B55-D46ED117F17F}" destId="{F9FAC5CC-4E5A-4E8A-AB0A-62A3A984FEC6}" srcOrd="5" destOrd="0" parTransId="{276B4598-A071-4098-A1A5-93D976CE7BED}" sibTransId="{7A89D5E4-186D-4534-9178-6742D83E000C}"/>
    <dgm:cxn modelId="{A0EF2D89-D91B-40B8-98AB-DF93602571E0}" type="presOf" srcId="{F9FAC5CC-4E5A-4E8A-AB0A-62A3A984FEC6}" destId="{DDDADDEB-9AAC-421C-B505-0018CEBF60A1}" srcOrd="0" destOrd="0" presId="urn:microsoft.com/office/officeart/2008/layout/LinedList"/>
    <dgm:cxn modelId="{DDABD88A-980B-44DD-A204-DA8805F55645}" srcId="{95B4E3A5-03A5-4B86-8B55-D46ED117F17F}" destId="{94A6DFC7-9829-487A-9009-722AE3E5343C}" srcOrd="0" destOrd="0" parTransId="{917039A8-3265-4A0F-92AC-5DE1DAF67E04}" sibTransId="{D2DED587-316A-4174-8D7D-F67CCE61C18B}"/>
    <dgm:cxn modelId="{A7B3B09D-D87E-4FF5-9DF1-55FD5338F475}" type="presOf" srcId="{D7BABA57-C8B0-4AC8-BE76-B578A776BE2D}" destId="{1BCD7099-6589-40F9-8829-196943A6B9C7}" srcOrd="0" destOrd="0" presId="urn:microsoft.com/office/officeart/2008/layout/LinedList"/>
    <dgm:cxn modelId="{D6F64BA9-5F6A-46F9-AF6E-6E82A6C4EE93}" srcId="{95B4E3A5-03A5-4B86-8B55-D46ED117F17F}" destId="{A01FB200-4C0A-4ACA-B43D-852FD69B5BC5}" srcOrd="2" destOrd="0" parTransId="{F25A2F73-93D2-431C-95E1-67E1A0DE7E1C}" sibTransId="{B427A847-729C-4383-A427-726D699EBA58}"/>
    <dgm:cxn modelId="{6E8723E9-41F0-43AC-B8D8-9E9C66DBBEB4}" type="presOf" srcId="{9DAC49BC-8F7A-4E88-A88B-1E4C7E99FD68}" destId="{9C595E13-B939-47ED-90EC-BBCDED950E39}" srcOrd="0" destOrd="0" presId="urn:microsoft.com/office/officeart/2008/layout/LinedList"/>
    <dgm:cxn modelId="{7B4B51EF-BD55-44FA-8D65-399F77618F5D}" type="presOf" srcId="{A01FB200-4C0A-4ACA-B43D-852FD69B5BC5}" destId="{199DE94F-BAF7-4A8B-B218-AD9F6ECA6AA0}" srcOrd="0" destOrd="0" presId="urn:microsoft.com/office/officeart/2008/layout/LinedList"/>
    <dgm:cxn modelId="{426B8BFB-2C07-4CE6-BCEB-6EEF91F95327}" srcId="{95B4E3A5-03A5-4B86-8B55-D46ED117F17F}" destId="{9DAC49BC-8F7A-4E88-A88B-1E4C7E99FD68}" srcOrd="1" destOrd="0" parTransId="{11F02F48-1ABF-47C2-87D2-7CEC70FFB262}" sibTransId="{AAEF74DA-24A0-4A10-A524-B8D314A0CF15}"/>
    <dgm:cxn modelId="{F9783F69-1E7F-45C6-9C0C-040C448292FE}" type="presParOf" srcId="{8F11A29A-416D-45F4-A41D-5F3C8ABBD83B}" destId="{31D3D843-621D-481E-898C-6A50A881CF88}" srcOrd="0" destOrd="0" presId="urn:microsoft.com/office/officeart/2008/layout/LinedList"/>
    <dgm:cxn modelId="{30B1CCC2-023B-4F9B-87B2-36712F6CC699}" type="presParOf" srcId="{8F11A29A-416D-45F4-A41D-5F3C8ABBD83B}" destId="{4C19D25A-6A64-4424-9F4A-5651C454E5E0}" srcOrd="1" destOrd="0" presId="urn:microsoft.com/office/officeart/2008/layout/LinedList"/>
    <dgm:cxn modelId="{9C243D51-8B0F-4900-AE01-C10FF5D3497E}" type="presParOf" srcId="{4C19D25A-6A64-4424-9F4A-5651C454E5E0}" destId="{4DC5D1DE-B1C0-4A26-9442-E4605A5E5B88}" srcOrd="0" destOrd="0" presId="urn:microsoft.com/office/officeart/2008/layout/LinedList"/>
    <dgm:cxn modelId="{B74BB010-BFEE-47A0-9DDC-A4AF74A2D881}" type="presParOf" srcId="{4C19D25A-6A64-4424-9F4A-5651C454E5E0}" destId="{CAE2F02B-72A0-4DA9-BE9F-D6D5E31CEBDB}" srcOrd="1" destOrd="0" presId="urn:microsoft.com/office/officeart/2008/layout/LinedList"/>
    <dgm:cxn modelId="{9DEAC1DE-0295-4FE3-B1C3-7EFC5A5BEAF2}" type="presParOf" srcId="{8F11A29A-416D-45F4-A41D-5F3C8ABBD83B}" destId="{111B5D2C-170C-4B88-B8C8-FF7165A7D80A}" srcOrd="2" destOrd="0" presId="urn:microsoft.com/office/officeart/2008/layout/LinedList"/>
    <dgm:cxn modelId="{9A7B4160-1D1A-4487-8936-457A3501DB6D}" type="presParOf" srcId="{8F11A29A-416D-45F4-A41D-5F3C8ABBD83B}" destId="{E6FCEA1E-D348-42A0-A7E5-378C7FB9162D}" srcOrd="3" destOrd="0" presId="urn:microsoft.com/office/officeart/2008/layout/LinedList"/>
    <dgm:cxn modelId="{2C70938C-B95E-4C96-8DB8-6EB0EBE6989B}" type="presParOf" srcId="{E6FCEA1E-D348-42A0-A7E5-378C7FB9162D}" destId="{9C595E13-B939-47ED-90EC-BBCDED950E39}" srcOrd="0" destOrd="0" presId="urn:microsoft.com/office/officeart/2008/layout/LinedList"/>
    <dgm:cxn modelId="{9CCD2989-AA69-4281-888C-61FD756306EE}" type="presParOf" srcId="{E6FCEA1E-D348-42A0-A7E5-378C7FB9162D}" destId="{F4AAB27D-4B0A-434D-A774-9C25B45C4F8C}" srcOrd="1" destOrd="0" presId="urn:microsoft.com/office/officeart/2008/layout/LinedList"/>
    <dgm:cxn modelId="{C59CA53D-768D-4175-8758-7F5992D8E81C}" type="presParOf" srcId="{8F11A29A-416D-45F4-A41D-5F3C8ABBD83B}" destId="{508443E6-F547-445F-AABE-F5767062E416}" srcOrd="4" destOrd="0" presId="urn:microsoft.com/office/officeart/2008/layout/LinedList"/>
    <dgm:cxn modelId="{7C2B163B-AECF-408C-A226-FBECCDD1E83E}" type="presParOf" srcId="{8F11A29A-416D-45F4-A41D-5F3C8ABBD83B}" destId="{9815F587-E3C0-480B-8DBE-0327EE1C9C2C}" srcOrd="5" destOrd="0" presId="urn:microsoft.com/office/officeart/2008/layout/LinedList"/>
    <dgm:cxn modelId="{F38151E9-3DEA-4A4F-A3E7-EF73A0714E87}" type="presParOf" srcId="{9815F587-E3C0-480B-8DBE-0327EE1C9C2C}" destId="{199DE94F-BAF7-4A8B-B218-AD9F6ECA6AA0}" srcOrd="0" destOrd="0" presId="urn:microsoft.com/office/officeart/2008/layout/LinedList"/>
    <dgm:cxn modelId="{FF64D706-263D-4A3F-8EE5-FB180D99CFE5}" type="presParOf" srcId="{9815F587-E3C0-480B-8DBE-0327EE1C9C2C}" destId="{EBFF5274-4B5D-4F87-B6FE-80151AA18415}" srcOrd="1" destOrd="0" presId="urn:microsoft.com/office/officeart/2008/layout/LinedList"/>
    <dgm:cxn modelId="{2671C86B-D736-45DA-B668-56623B05170B}" type="presParOf" srcId="{8F11A29A-416D-45F4-A41D-5F3C8ABBD83B}" destId="{22D2070F-006E-4D5A-9391-E42020A11A0A}" srcOrd="6" destOrd="0" presId="urn:microsoft.com/office/officeart/2008/layout/LinedList"/>
    <dgm:cxn modelId="{F8C7B683-565B-4522-9FF9-A33DF0384291}" type="presParOf" srcId="{8F11A29A-416D-45F4-A41D-5F3C8ABBD83B}" destId="{740F9D14-A5A7-4EC2-A54D-9D2020D50FD6}" srcOrd="7" destOrd="0" presId="urn:microsoft.com/office/officeart/2008/layout/LinedList"/>
    <dgm:cxn modelId="{F0A82C09-0932-4C0B-B26E-A7F188C3F37F}" type="presParOf" srcId="{740F9D14-A5A7-4EC2-A54D-9D2020D50FD6}" destId="{1BCD7099-6589-40F9-8829-196943A6B9C7}" srcOrd="0" destOrd="0" presId="urn:microsoft.com/office/officeart/2008/layout/LinedList"/>
    <dgm:cxn modelId="{EF968ABD-4123-4D29-B8C9-7DF1E2DC7C79}" type="presParOf" srcId="{740F9D14-A5A7-4EC2-A54D-9D2020D50FD6}" destId="{A19327F2-98E4-478B-AB6F-B76C59DAD581}" srcOrd="1" destOrd="0" presId="urn:microsoft.com/office/officeart/2008/layout/LinedList"/>
    <dgm:cxn modelId="{0577CCE0-4A85-4117-BAF0-F1036E4688A5}" type="presParOf" srcId="{8F11A29A-416D-45F4-A41D-5F3C8ABBD83B}" destId="{A2FAB224-82D0-4C44-8B0E-7F0E35C3C1CB}" srcOrd="8" destOrd="0" presId="urn:microsoft.com/office/officeart/2008/layout/LinedList"/>
    <dgm:cxn modelId="{B2BB1E9F-2309-4BB1-BCE6-14A74302AD06}" type="presParOf" srcId="{8F11A29A-416D-45F4-A41D-5F3C8ABBD83B}" destId="{0FEA39A9-58D0-4951-8CDA-17FF0BC866E3}" srcOrd="9" destOrd="0" presId="urn:microsoft.com/office/officeart/2008/layout/LinedList"/>
    <dgm:cxn modelId="{D53B0B5F-6DFE-486A-83A8-6F57603BD996}" type="presParOf" srcId="{0FEA39A9-58D0-4951-8CDA-17FF0BC866E3}" destId="{2DD65062-FAB9-46A9-9B5C-3BA0AD40E3BE}" srcOrd="0" destOrd="0" presId="urn:microsoft.com/office/officeart/2008/layout/LinedList"/>
    <dgm:cxn modelId="{FC1E5B52-A58A-4E43-891F-884DD7C78EEB}" type="presParOf" srcId="{0FEA39A9-58D0-4951-8CDA-17FF0BC866E3}" destId="{CF8511DB-2F26-4A61-8A3E-EA71448DCD15}" srcOrd="1" destOrd="0" presId="urn:microsoft.com/office/officeart/2008/layout/LinedList"/>
    <dgm:cxn modelId="{3831BFFC-DF2C-48B2-B537-6112FA01BC8C}" type="presParOf" srcId="{8F11A29A-416D-45F4-A41D-5F3C8ABBD83B}" destId="{C3B56085-923A-4F9A-B2BD-566AF83E7F29}" srcOrd="10" destOrd="0" presId="urn:microsoft.com/office/officeart/2008/layout/LinedList"/>
    <dgm:cxn modelId="{4115D4D4-ED34-4856-821A-170B3492C084}" type="presParOf" srcId="{8F11A29A-416D-45F4-A41D-5F3C8ABBD83B}" destId="{F62A5D34-2DBE-4A63-8B3F-1DD7EE8DA409}" srcOrd="11" destOrd="0" presId="urn:microsoft.com/office/officeart/2008/layout/LinedList"/>
    <dgm:cxn modelId="{9A0506B7-ADAF-45D5-B113-6D50204F9A76}" type="presParOf" srcId="{F62A5D34-2DBE-4A63-8B3F-1DD7EE8DA409}" destId="{DDDADDEB-9AAC-421C-B505-0018CEBF60A1}" srcOrd="0" destOrd="0" presId="urn:microsoft.com/office/officeart/2008/layout/LinedList"/>
    <dgm:cxn modelId="{6DA85916-4DD9-484E-A9E1-2EBBB9B2FB6C}" type="presParOf" srcId="{F62A5D34-2DBE-4A63-8B3F-1DD7EE8DA409}" destId="{833A5DF4-C77D-4B27-8D5F-ACA9FCE77EAD}" srcOrd="1" destOrd="0" presId="urn:microsoft.com/office/officeart/2008/layout/LinedList"/>
    <dgm:cxn modelId="{84CFFD8D-C1FE-4D35-AB19-57C1A5769EAB}" type="presParOf" srcId="{8F11A29A-416D-45F4-A41D-5F3C8ABBD83B}" destId="{F88C0CEF-FAA8-45BA-BADB-146B3C125C65}" srcOrd="12" destOrd="0" presId="urn:microsoft.com/office/officeart/2008/layout/LinedList"/>
    <dgm:cxn modelId="{207E24B1-2FE8-4363-A27D-39AB07E04E31}" type="presParOf" srcId="{8F11A29A-416D-45F4-A41D-5F3C8ABBD83B}" destId="{787A8D82-6FC2-432C-95E7-D45E587FAB22}" srcOrd="13" destOrd="0" presId="urn:microsoft.com/office/officeart/2008/layout/LinedList"/>
    <dgm:cxn modelId="{26745214-ACF9-48D7-8515-41E58496217C}" type="presParOf" srcId="{787A8D82-6FC2-432C-95E7-D45E587FAB22}" destId="{26FDCFF9-8855-4A26-8FE5-050B399DA755}" srcOrd="0" destOrd="0" presId="urn:microsoft.com/office/officeart/2008/layout/LinedList"/>
    <dgm:cxn modelId="{D7EF8823-469B-4EC6-83E8-77628FCF2A7B}" type="presParOf" srcId="{787A8D82-6FC2-432C-95E7-D45E587FAB22}" destId="{471C51F2-E41A-4317-ADBD-BD202A6697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7112B-73E0-4793-9722-94418F2E241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90C5DB7-57D8-4810-814C-93F5220A81DC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καρκίνο των πνευμόνων</a:t>
          </a:r>
        </a:p>
      </dgm:t>
    </dgm:pt>
    <dgm:pt modelId="{BCE3B2CD-0EC1-4273-A5B2-72000041F5E3}" type="parTrans" cxnId="{BDD388B4-E395-49B5-916D-E4FEE30EB657}">
      <dgm:prSet/>
      <dgm:spPr/>
      <dgm:t>
        <a:bodyPr/>
        <a:lstStyle/>
        <a:p>
          <a:endParaRPr lang="el-GR"/>
        </a:p>
      </dgm:t>
    </dgm:pt>
    <dgm:pt modelId="{2BF653F7-CD41-480F-9D25-17663CAB2E7F}" type="sibTrans" cxnId="{BDD388B4-E395-49B5-916D-E4FEE30EB657}">
      <dgm:prSet/>
      <dgm:spPr/>
      <dgm:t>
        <a:bodyPr/>
        <a:lstStyle/>
        <a:p>
          <a:endParaRPr lang="el-GR"/>
        </a:p>
      </dgm:t>
    </dgm:pt>
    <dgm:pt modelId="{4247BE11-AFB6-428C-B649-CE200E5BF0B4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βήχα</a:t>
          </a:r>
        </a:p>
      </dgm:t>
    </dgm:pt>
    <dgm:pt modelId="{63401686-89A1-45F9-8E62-6DF4EA93761F}" type="parTrans" cxnId="{2E7EB1D1-F5C0-43E5-9998-808C41F2952F}">
      <dgm:prSet/>
      <dgm:spPr/>
      <dgm:t>
        <a:bodyPr/>
        <a:lstStyle/>
        <a:p>
          <a:endParaRPr lang="el-GR"/>
        </a:p>
      </dgm:t>
    </dgm:pt>
    <dgm:pt modelId="{A0E75B85-DF7B-4C61-99FA-6E0B1C0E9FD0}" type="sibTrans" cxnId="{2E7EB1D1-F5C0-43E5-9998-808C41F2952F}">
      <dgm:prSet/>
      <dgm:spPr/>
      <dgm:t>
        <a:bodyPr/>
        <a:lstStyle/>
        <a:p>
          <a:endParaRPr lang="el-GR"/>
        </a:p>
      </dgm:t>
    </dgm:pt>
    <dgm:pt modelId="{C7A2194D-95C0-4F91-B4AC-DE79346DAC1A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συριγμό, δηλαδή όταν αναπνέουμε κάνουμε ένα θόρυβο σαν σφυρίχτρα. Αυτό μπορεί να σημαίνει ότι έχουμε αναπνευστικά προβλήματα.</a:t>
          </a:r>
        </a:p>
      </dgm:t>
    </dgm:pt>
    <dgm:pt modelId="{A83CCD9F-D205-45CB-8386-1090F96B9042}" type="parTrans" cxnId="{94E85BCA-5C02-42C6-B436-858ED3AE7244}">
      <dgm:prSet/>
      <dgm:spPr/>
      <dgm:t>
        <a:bodyPr/>
        <a:lstStyle/>
        <a:p>
          <a:endParaRPr lang="el-GR"/>
        </a:p>
      </dgm:t>
    </dgm:pt>
    <dgm:pt modelId="{2CDFC49C-D4FD-405C-819F-E4B995CC81BF}" type="sibTrans" cxnId="{94E85BCA-5C02-42C6-B436-858ED3AE7244}">
      <dgm:prSet/>
      <dgm:spPr/>
      <dgm:t>
        <a:bodyPr/>
        <a:lstStyle/>
        <a:p>
          <a:endParaRPr lang="el-GR"/>
        </a:p>
      </dgm:t>
    </dgm:pt>
    <dgm:pt modelId="{D83636C4-0E90-4279-92FF-6EC80112B1B3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dirty="0"/>
            <a:t>Άλλες ασθένειες,όπως στεφανιαία νόσο.</a:t>
          </a:r>
        </a:p>
      </dgm:t>
    </dgm:pt>
    <dgm:pt modelId="{00175000-822D-498F-B1E1-B5A9AFAD6BBE}" type="parTrans" cxnId="{D4435FBE-A5D9-4065-B0F9-34F34BD44BD8}">
      <dgm:prSet/>
      <dgm:spPr/>
      <dgm:t>
        <a:bodyPr/>
        <a:lstStyle/>
        <a:p>
          <a:endParaRPr lang="el-GR"/>
        </a:p>
      </dgm:t>
    </dgm:pt>
    <dgm:pt modelId="{2F3AB20D-8B08-4742-AFC9-72790B4C9C5F}" type="sibTrans" cxnId="{D4435FBE-A5D9-4065-B0F9-34F34BD44BD8}">
      <dgm:prSet/>
      <dgm:spPr/>
      <dgm:t>
        <a:bodyPr/>
        <a:lstStyle/>
        <a:p>
          <a:endParaRPr lang="el-GR"/>
        </a:p>
      </dgm:t>
    </dgm:pt>
    <dgm:pt modelId="{A693558E-714D-4309-9D81-9DBABA3248B7}" type="pres">
      <dgm:prSet presAssocID="{16F7112B-73E0-4793-9722-94418F2E2412}" presName="rootnode" presStyleCnt="0">
        <dgm:presLayoutVars>
          <dgm:chMax/>
          <dgm:chPref/>
          <dgm:dir/>
          <dgm:animLvl val="lvl"/>
        </dgm:presLayoutVars>
      </dgm:prSet>
      <dgm:spPr/>
    </dgm:pt>
    <dgm:pt modelId="{6ED7F3C2-E61B-4852-925E-F27BC80B1418}" type="pres">
      <dgm:prSet presAssocID="{E90C5DB7-57D8-4810-814C-93F5220A81DC}" presName="composite" presStyleCnt="0"/>
      <dgm:spPr/>
    </dgm:pt>
    <dgm:pt modelId="{43367442-6F85-456B-846E-7E4D3DA852C4}" type="pres">
      <dgm:prSet presAssocID="{E90C5DB7-57D8-4810-814C-93F5220A81DC}" presName="LShape" presStyleLbl="alignNode1" presStyleIdx="0" presStyleCnt="7"/>
      <dgm:spPr/>
    </dgm:pt>
    <dgm:pt modelId="{4D7B26B8-C195-4441-8D27-7247F6BF84D1}" type="pres">
      <dgm:prSet presAssocID="{E90C5DB7-57D8-4810-814C-93F5220A81D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C4629F1-C050-41EC-A6A3-3D33690CC6AB}" type="pres">
      <dgm:prSet presAssocID="{E90C5DB7-57D8-4810-814C-93F5220A81DC}" presName="Triangle" presStyleLbl="alignNode1" presStyleIdx="1" presStyleCnt="7"/>
      <dgm:spPr/>
    </dgm:pt>
    <dgm:pt modelId="{DC4DFF89-1AD8-4BBF-92CF-37F4ECB98FA0}" type="pres">
      <dgm:prSet presAssocID="{2BF653F7-CD41-480F-9D25-17663CAB2E7F}" presName="sibTrans" presStyleCnt="0"/>
      <dgm:spPr/>
    </dgm:pt>
    <dgm:pt modelId="{597DF99F-37D1-4A43-A6A7-F902BCE7B47E}" type="pres">
      <dgm:prSet presAssocID="{2BF653F7-CD41-480F-9D25-17663CAB2E7F}" presName="space" presStyleCnt="0"/>
      <dgm:spPr/>
    </dgm:pt>
    <dgm:pt modelId="{F73CB446-0117-430C-A4C6-E577F32805A9}" type="pres">
      <dgm:prSet presAssocID="{4247BE11-AFB6-428C-B649-CE200E5BF0B4}" presName="composite" presStyleCnt="0"/>
      <dgm:spPr/>
    </dgm:pt>
    <dgm:pt modelId="{36044D71-5FD6-4D12-B460-B729DCF06772}" type="pres">
      <dgm:prSet presAssocID="{4247BE11-AFB6-428C-B649-CE200E5BF0B4}" presName="LShape" presStyleLbl="alignNode1" presStyleIdx="2" presStyleCnt="7"/>
      <dgm:spPr/>
    </dgm:pt>
    <dgm:pt modelId="{7EA7FEDB-4BA9-46EE-A46B-73ED48E3FC0A}" type="pres">
      <dgm:prSet presAssocID="{4247BE11-AFB6-428C-B649-CE200E5BF0B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793CCA1-B532-4EB6-A3F0-9E455B6D8D1C}" type="pres">
      <dgm:prSet presAssocID="{4247BE11-AFB6-428C-B649-CE200E5BF0B4}" presName="Triangle" presStyleLbl="alignNode1" presStyleIdx="3" presStyleCnt="7"/>
      <dgm:spPr/>
    </dgm:pt>
    <dgm:pt modelId="{78916351-37C4-44D7-B7A8-ABEA8A4D373A}" type="pres">
      <dgm:prSet presAssocID="{A0E75B85-DF7B-4C61-99FA-6E0B1C0E9FD0}" presName="sibTrans" presStyleCnt="0"/>
      <dgm:spPr/>
    </dgm:pt>
    <dgm:pt modelId="{CF93AC09-F1B8-45D1-BF82-DABAAAC1E2FF}" type="pres">
      <dgm:prSet presAssocID="{A0E75B85-DF7B-4C61-99FA-6E0B1C0E9FD0}" presName="space" presStyleCnt="0"/>
      <dgm:spPr/>
    </dgm:pt>
    <dgm:pt modelId="{DFA0E6B9-1A3C-496B-BB6F-DDF87237CE2A}" type="pres">
      <dgm:prSet presAssocID="{C7A2194D-95C0-4F91-B4AC-DE79346DAC1A}" presName="composite" presStyleCnt="0"/>
      <dgm:spPr/>
    </dgm:pt>
    <dgm:pt modelId="{B7E19371-6E65-4B5A-B1F1-C0EC24237A56}" type="pres">
      <dgm:prSet presAssocID="{C7A2194D-95C0-4F91-B4AC-DE79346DAC1A}" presName="LShape" presStyleLbl="alignNode1" presStyleIdx="4" presStyleCnt="7"/>
      <dgm:spPr/>
    </dgm:pt>
    <dgm:pt modelId="{E2CBEF3F-7DDD-4509-8BE8-0B9BDD9FD532}" type="pres">
      <dgm:prSet presAssocID="{C7A2194D-95C0-4F91-B4AC-DE79346DAC1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788D258-A300-4D8F-90AD-BA5FB02394B1}" type="pres">
      <dgm:prSet presAssocID="{C7A2194D-95C0-4F91-B4AC-DE79346DAC1A}" presName="Triangle" presStyleLbl="alignNode1" presStyleIdx="5" presStyleCnt="7"/>
      <dgm:spPr/>
    </dgm:pt>
    <dgm:pt modelId="{B54F674D-1E9F-49AC-9504-03D4C9727393}" type="pres">
      <dgm:prSet presAssocID="{2CDFC49C-D4FD-405C-819F-E4B995CC81BF}" presName="sibTrans" presStyleCnt="0"/>
      <dgm:spPr/>
    </dgm:pt>
    <dgm:pt modelId="{128149FD-F2AA-420C-8243-AC697B3CE803}" type="pres">
      <dgm:prSet presAssocID="{2CDFC49C-D4FD-405C-819F-E4B995CC81BF}" presName="space" presStyleCnt="0"/>
      <dgm:spPr/>
    </dgm:pt>
    <dgm:pt modelId="{73E5CFFD-D334-434D-8043-4E73D22990F8}" type="pres">
      <dgm:prSet presAssocID="{D83636C4-0E90-4279-92FF-6EC80112B1B3}" presName="composite" presStyleCnt="0"/>
      <dgm:spPr/>
    </dgm:pt>
    <dgm:pt modelId="{05515438-35AF-400F-9C1F-17CFBD3C4CE0}" type="pres">
      <dgm:prSet presAssocID="{D83636C4-0E90-4279-92FF-6EC80112B1B3}" presName="LShape" presStyleLbl="alignNode1" presStyleIdx="6" presStyleCnt="7"/>
      <dgm:spPr/>
    </dgm:pt>
    <dgm:pt modelId="{775AF669-B4EA-456D-BAE9-ADF205063C0E}" type="pres">
      <dgm:prSet presAssocID="{D83636C4-0E90-4279-92FF-6EC80112B1B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E1C5F24-A7C0-4AAA-B40F-65886567C1AC}" type="presOf" srcId="{16F7112B-73E0-4793-9722-94418F2E2412}" destId="{A693558E-714D-4309-9D81-9DBABA3248B7}" srcOrd="0" destOrd="0" presId="urn:microsoft.com/office/officeart/2009/3/layout/StepUpProcess"/>
    <dgm:cxn modelId="{6E8EA82E-FC78-4AEE-8A63-58D65BDA9B6A}" type="presOf" srcId="{C7A2194D-95C0-4F91-B4AC-DE79346DAC1A}" destId="{E2CBEF3F-7DDD-4509-8BE8-0B9BDD9FD532}" srcOrd="0" destOrd="0" presId="urn:microsoft.com/office/officeart/2009/3/layout/StepUpProcess"/>
    <dgm:cxn modelId="{F785F735-8085-47C8-80AB-7846BD65A004}" type="presOf" srcId="{E90C5DB7-57D8-4810-814C-93F5220A81DC}" destId="{4D7B26B8-C195-4441-8D27-7247F6BF84D1}" srcOrd="0" destOrd="0" presId="urn:microsoft.com/office/officeart/2009/3/layout/StepUpProcess"/>
    <dgm:cxn modelId="{1191893C-FB5A-4E1F-8058-1B6CE3DF9657}" type="presOf" srcId="{D83636C4-0E90-4279-92FF-6EC80112B1B3}" destId="{775AF669-B4EA-456D-BAE9-ADF205063C0E}" srcOrd="0" destOrd="0" presId="urn:microsoft.com/office/officeart/2009/3/layout/StepUpProcess"/>
    <dgm:cxn modelId="{8C03FF6B-D733-40BB-88DD-73B0733C6CB0}" type="presOf" srcId="{4247BE11-AFB6-428C-B649-CE200E5BF0B4}" destId="{7EA7FEDB-4BA9-46EE-A46B-73ED48E3FC0A}" srcOrd="0" destOrd="0" presId="urn:microsoft.com/office/officeart/2009/3/layout/StepUpProcess"/>
    <dgm:cxn modelId="{BDD388B4-E395-49B5-916D-E4FEE30EB657}" srcId="{16F7112B-73E0-4793-9722-94418F2E2412}" destId="{E90C5DB7-57D8-4810-814C-93F5220A81DC}" srcOrd="0" destOrd="0" parTransId="{BCE3B2CD-0EC1-4273-A5B2-72000041F5E3}" sibTransId="{2BF653F7-CD41-480F-9D25-17663CAB2E7F}"/>
    <dgm:cxn modelId="{D4435FBE-A5D9-4065-B0F9-34F34BD44BD8}" srcId="{16F7112B-73E0-4793-9722-94418F2E2412}" destId="{D83636C4-0E90-4279-92FF-6EC80112B1B3}" srcOrd="3" destOrd="0" parTransId="{00175000-822D-498F-B1E1-B5A9AFAD6BBE}" sibTransId="{2F3AB20D-8B08-4742-AFC9-72790B4C9C5F}"/>
    <dgm:cxn modelId="{94E85BCA-5C02-42C6-B436-858ED3AE7244}" srcId="{16F7112B-73E0-4793-9722-94418F2E2412}" destId="{C7A2194D-95C0-4F91-B4AC-DE79346DAC1A}" srcOrd="2" destOrd="0" parTransId="{A83CCD9F-D205-45CB-8386-1090F96B9042}" sibTransId="{2CDFC49C-D4FD-405C-819F-E4B995CC81BF}"/>
    <dgm:cxn modelId="{2E7EB1D1-F5C0-43E5-9998-808C41F2952F}" srcId="{16F7112B-73E0-4793-9722-94418F2E2412}" destId="{4247BE11-AFB6-428C-B649-CE200E5BF0B4}" srcOrd="1" destOrd="0" parTransId="{63401686-89A1-45F9-8E62-6DF4EA93761F}" sibTransId="{A0E75B85-DF7B-4C61-99FA-6E0B1C0E9FD0}"/>
    <dgm:cxn modelId="{5E3BD21E-1D16-48F9-95E8-84CF0B628878}" type="presParOf" srcId="{A693558E-714D-4309-9D81-9DBABA3248B7}" destId="{6ED7F3C2-E61B-4852-925E-F27BC80B1418}" srcOrd="0" destOrd="0" presId="urn:microsoft.com/office/officeart/2009/3/layout/StepUpProcess"/>
    <dgm:cxn modelId="{B1DC0F06-43EF-44EC-B149-A0E114BAD8B0}" type="presParOf" srcId="{6ED7F3C2-E61B-4852-925E-F27BC80B1418}" destId="{43367442-6F85-456B-846E-7E4D3DA852C4}" srcOrd="0" destOrd="0" presId="urn:microsoft.com/office/officeart/2009/3/layout/StepUpProcess"/>
    <dgm:cxn modelId="{0851ECF1-08B5-4052-92D9-98EA6B30BE35}" type="presParOf" srcId="{6ED7F3C2-E61B-4852-925E-F27BC80B1418}" destId="{4D7B26B8-C195-4441-8D27-7247F6BF84D1}" srcOrd="1" destOrd="0" presId="urn:microsoft.com/office/officeart/2009/3/layout/StepUpProcess"/>
    <dgm:cxn modelId="{7FD6B4BC-B250-4DCD-9756-B6A05DCA5E8F}" type="presParOf" srcId="{6ED7F3C2-E61B-4852-925E-F27BC80B1418}" destId="{AC4629F1-C050-41EC-A6A3-3D33690CC6AB}" srcOrd="2" destOrd="0" presId="urn:microsoft.com/office/officeart/2009/3/layout/StepUpProcess"/>
    <dgm:cxn modelId="{1912283C-70A4-4302-9FAF-9E42A75C49E1}" type="presParOf" srcId="{A693558E-714D-4309-9D81-9DBABA3248B7}" destId="{DC4DFF89-1AD8-4BBF-92CF-37F4ECB98FA0}" srcOrd="1" destOrd="0" presId="urn:microsoft.com/office/officeart/2009/3/layout/StepUpProcess"/>
    <dgm:cxn modelId="{351A4EF2-2587-4AF9-A8D1-FD072119D2C5}" type="presParOf" srcId="{DC4DFF89-1AD8-4BBF-92CF-37F4ECB98FA0}" destId="{597DF99F-37D1-4A43-A6A7-F902BCE7B47E}" srcOrd="0" destOrd="0" presId="urn:microsoft.com/office/officeart/2009/3/layout/StepUpProcess"/>
    <dgm:cxn modelId="{21E2F09D-5FE2-47D2-8022-74CFAE737517}" type="presParOf" srcId="{A693558E-714D-4309-9D81-9DBABA3248B7}" destId="{F73CB446-0117-430C-A4C6-E577F32805A9}" srcOrd="2" destOrd="0" presId="urn:microsoft.com/office/officeart/2009/3/layout/StepUpProcess"/>
    <dgm:cxn modelId="{4AE5E53C-524B-48B8-AF4A-CBD5BB9B6E6D}" type="presParOf" srcId="{F73CB446-0117-430C-A4C6-E577F32805A9}" destId="{36044D71-5FD6-4D12-B460-B729DCF06772}" srcOrd="0" destOrd="0" presId="urn:microsoft.com/office/officeart/2009/3/layout/StepUpProcess"/>
    <dgm:cxn modelId="{4EBBB02A-696B-49BF-8E6F-476FB912FBA9}" type="presParOf" srcId="{F73CB446-0117-430C-A4C6-E577F32805A9}" destId="{7EA7FEDB-4BA9-46EE-A46B-73ED48E3FC0A}" srcOrd="1" destOrd="0" presId="urn:microsoft.com/office/officeart/2009/3/layout/StepUpProcess"/>
    <dgm:cxn modelId="{CF77E199-73A1-486F-8DA1-29B0677B7320}" type="presParOf" srcId="{F73CB446-0117-430C-A4C6-E577F32805A9}" destId="{D793CCA1-B532-4EB6-A3F0-9E455B6D8D1C}" srcOrd="2" destOrd="0" presId="urn:microsoft.com/office/officeart/2009/3/layout/StepUpProcess"/>
    <dgm:cxn modelId="{111E9B3E-50B8-4F8D-9397-22659DC3C2F0}" type="presParOf" srcId="{A693558E-714D-4309-9D81-9DBABA3248B7}" destId="{78916351-37C4-44D7-B7A8-ABEA8A4D373A}" srcOrd="3" destOrd="0" presId="urn:microsoft.com/office/officeart/2009/3/layout/StepUpProcess"/>
    <dgm:cxn modelId="{18A43CC6-BAE2-44F3-83CE-94A58FD4D898}" type="presParOf" srcId="{78916351-37C4-44D7-B7A8-ABEA8A4D373A}" destId="{CF93AC09-F1B8-45D1-BF82-DABAAAC1E2FF}" srcOrd="0" destOrd="0" presId="urn:microsoft.com/office/officeart/2009/3/layout/StepUpProcess"/>
    <dgm:cxn modelId="{F9CDC744-E050-4D6D-BD64-7048DC8CB582}" type="presParOf" srcId="{A693558E-714D-4309-9D81-9DBABA3248B7}" destId="{DFA0E6B9-1A3C-496B-BB6F-DDF87237CE2A}" srcOrd="4" destOrd="0" presId="urn:microsoft.com/office/officeart/2009/3/layout/StepUpProcess"/>
    <dgm:cxn modelId="{F04060E4-ACA7-4BDE-8A6D-7A53AFD81CD5}" type="presParOf" srcId="{DFA0E6B9-1A3C-496B-BB6F-DDF87237CE2A}" destId="{B7E19371-6E65-4B5A-B1F1-C0EC24237A56}" srcOrd="0" destOrd="0" presId="urn:microsoft.com/office/officeart/2009/3/layout/StepUpProcess"/>
    <dgm:cxn modelId="{DCB28617-435E-4E2B-B323-61C079549081}" type="presParOf" srcId="{DFA0E6B9-1A3C-496B-BB6F-DDF87237CE2A}" destId="{E2CBEF3F-7DDD-4509-8BE8-0B9BDD9FD532}" srcOrd="1" destOrd="0" presId="urn:microsoft.com/office/officeart/2009/3/layout/StepUpProcess"/>
    <dgm:cxn modelId="{252B5955-5143-405F-A6D0-067342AAB255}" type="presParOf" srcId="{DFA0E6B9-1A3C-496B-BB6F-DDF87237CE2A}" destId="{D788D258-A300-4D8F-90AD-BA5FB02394B1}" srcOrd="2" destOrd="0" presId="urn:microsoft.com/office/officeart/2009/3/layout/StepUpProcess"/>
    <dgm:cxn modelId="{A1B3A6AC-88EA-40FF-A267-E120A8C80D3E}" type="presParOf" srcId="{A693558E-714D-4309-9D81-9DBABA3248B7}" destId="{B54F674D-1E9F-49AC-9504-03D4C9727393}" srcOrd="5" destOrd="0" presId="urn:microsoft.com/office/officeart/2009/3/layout/StepUpProcess"/>
    <dgm:cxn modelId="{84210AF5-D9F4-4E65-9858-EE0B4FC7374F}" type="presParOf" srcId="{B54F674D-1E9F-49AC-9504-03D4C9727393}" destId="{128149FD-F2AA-420C-8243-AC697B3CE803}" srcOrd="0" destOrd="0" presId="urn:microsoft.com/office/officeart/2009/3/layout/StepUpProcess"/>
    <dgm:cxn modelId="{A8C496D1-1A52-4189-9488-A81A0BED3275}" type="presParOf" srcId="{A693558E-714D-4309-9D81-9DBABA3248B7}" destId="{73E5CFFD-D334-434D-8043-4E73D22990F8}" srcOrd="6" destOrd="0" presId="urn:microsoft.com/office/officeart/2009/3/layout/StepUpProcess"/>
    <dgm:cxn modelId="{C036B53A-AD3A-4EA5-B7CF-4AC4210EE9FC}" type="presParOf" srcId="{73E5CFFD-D334-434D-8043-4E73D22990F8}" destId="{05515438-35AF-400F-9C1F-17CFBD3C4CE0}" srcOrd="0" destOrd="0" presId="urn:microsoft.com/office/officeart/2009/3/layout/StepUpProcess"/>
    <dgm:cxn modelId="{13905C78-60DD-4E43-AF29-350B1CAED953}" type="presParOf" srcId="{73E5CFFD-D334-434D-8043-4E73D22990F8}" destId="{775AF669-B4EA-456D-BAE9-ADF205063C0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D7C766-F3E6-4F23-A3A8-BEDB74CCBB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5AA243C5-C798-486A-A99C-71DB4264C70C}">
      <dgm:prSet custT="1"/>
      <dgm:spPr/>
      <dgm:t>
        <a:bodyPr/>
        <a:lstStyle/>
        <a:p>
          <a:r>
            <a:rPr lang="el-GR" sz="2000" dirty="0"/>
            <a:t>να αυξήσει τη σοβαρότητα των συμπτωμάτων άσθματος</a:t>
          </a:r>
        </a:p>
      </dgm:t>
    </dgm:pt>
    <dgm:pt modelId="{61C9CF70-39D7-47C0-8D12-A4B946CE57A1}" type="parTrans" cxnId="{D7E4B719-6106-40FF-9024-FD0CD4B5A684}">
      <dgm:prSet/>
      <dgm:spPr/>
      <dgm:t>
        <a:bodyPr/>
        <a:lstStyle/>
        <a:p>
          <a:endParaRPr lang="el-GR" sz="2000"/>
        </a:p>
      </dgm:t>
    </dgm:pt>
    <dgm:pt modelId="{3F76426A-274A-43A1-A0C3-36F3A23C1436}" type="sibTrans" cxnId="{D7E4B719-6106-40FF-9024-FD0CD4B5A684}">
      <dgm:prSet/>
      <dgm:spPr/>
      <dgm:t>
        <a:bodyPr/>
        <a:lstStyle/>
        <a:p>
          <a:endParaRPr lang="el-GR" sz="2000"/>
        </a:p>
      </dgm:t>
    </dgm:pt>
    <dgm:pt modelId="{F3926B8A-9B5F-4E31-A70E-8414077ACF6B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sz="2000" dirty="0"/>
            <a:t>να οδηγήσει σε νέα κρούσματα άσθματος</a:t>
          </a:r>
        </a:p>
      </dgm:t>
    </dgm:pt>
    <dgm:pt modelId="{1B079DF5-02E6-47CF-8853-08F7F700304F}" type="parTrans" cxnId="{0082547C-F581-431F-A8D8-90F31807ED07}">
      <dgm:prSet/>
      <dgm:spPr/>
      <dgm:t>
        <a:bodyPr/>
        <a:lstStyle/>
        <a:p>
          <a:endParaRPr lang="el-GR" sz="2000"/>
        </a:p>
      </dgm:t>
    </dgm:pt>
    <dgm:pt modelId="{8C6A7DE2-732B-490E-BB92-A35989AEB785}" type="sibTrans" cxnId="{0082547C-F581-431F-A8D8-90F31807ED07}">
      <dgm:prSet/>
      <dgm:spPr/>
      <dgm:t>
        <a:bodyPr/>
        <a:lstStyle/>
        <a:p>
          <a:endParaRPr lang="el-GR" sz="2000"/>
        </a:p>
      </dgm:t>
    </dgm:pt>
    <dgm:pt modelId="{A55AD5CC-5850-4CED-A1CE-66A9D1973B54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sz="2000" dirty="0"/>
            <a:t>να προκαλέσει βήχα</a:t>
          </a:r>
        </a:p>
      </dgm:t>
    </dgm:pt>
    <dgm:pt modelId="{D2C4DB16-FD2A-4C99-819A-587B70B7FCE6}" type="parTrans" cxnId="{0016C888-90B7-4184-8E31-D8E48D67E544}">
      <dgm:prSet/>
      <dgm:spPr/>
      <dgm:t>
        <a:bodyPr/>
        <a:lstStyle/>
        <a:p>
          <a:endParaRPr lang="el-GR" sz="2000"/>
        </a:p>
      </dgm:t>
    </dgm:pt>
    <dgm:pt modelId="{F0E9899D-453D-45D9-BC27-94A06B188DB0}" type="sibTrans" cxnId="{0016C888-90B7-4184-8E31-D8E48D67E544}">
      <dgm:prSet/>
      <dgm:spPr/>
      <dgm:t>
        <a:bodyPr/>
        <a:lstStyle/>
        <a:p>
          <a:endParaRPr lang="el-GR" sz="2000"/>
        </a:p>
      </dgm:t>
    </dgm:pt>
    <dgm:pt modelId="{626B2418-BE86-4BEC-A3D8-948E1DAB3D12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 sz="2000" dirty="0"/>
            <a:t>να προκαλέσει συριγμό</a:t>
          </a:r>
        </a:p>
      </dgm:t>
    </dgm:pt>
    <dgm:pt modelId="{18966192-79AE-4268-A7F4-DC8F2B37165B}" type="parTrans" cxnId="{9CBA3529-5656-41CA-BDCE-86F8447398C0}">
      <dgm:prSet/>
      <dgm:spPr/>
      <dgm:t>
        <a:bodyPr/>
        <a:lstStyle/>
        <a:p>
          <a:endParaRPr lang="el-GR" sz="2000"/>
        </a:p>
      </dgm:t>
    </dgm:pt>
    <dgm:pt modelId="{D62C9F5A-2620-471E-83B8-1C6DFBFA7CDD}" type="sibTrans" cxnId="{9CBA3529-5656-41CA-BDCE-86F8447398C0}">
      <dgm:prSet/>
      <dgm:spPr/>
      <dgm:t>
        <a:bodyPr/>
        <a:lstStyle/>
        <a:p>
          <a:endParaRPr lang="el-GR" sz="2000"/>
        </a:p>
      </dgm:t>
    </dgm:pt>
    <dgm:pt modelId="{EEB9FF3B-3B5D-4799-8C5E-34657E973686}">
      <dgm:prSet custT="1"/>
      <dgm:spPr/>
      <dgm:t>
        <a:bodyPr/>
        <a:lstStyle/>
        <a:p>
          <a:r>
            <a:rPr lang="el-GR" sz="2000" dirty="0"/>
            <a:t>να προκαλέσει άλλες ασθένειες, όπως προβλήματα μέσου αυτιού.</a:t>
          </a:r>
        </a:p>
      </dgm:t>
    </dgm:pt>
    <dgm:pt modelId="{365C34B8-7F84-470F-8C21-5B9807B49E9F}" type="parTrans" cxnId="{A926DAC2-8B25-42AF-92C8-17ED9B59B56B}">
      <dgm:prSet/>
      <dgm:spPr/>
      <dgm:t>
        <a:bodyPr/>
        <a:lstStyle/>
        <a:p>
          <a:endParaRPr lang="el-GR" sz="2000"/>
        </a:p>
      </dgm:t>
    </dgm:pt>
    <dgm:pt modelId="{458ACC1E-FE9C-4C66-8E27-9AE89E6BCD88}" type="sibTrans" cxnId="{A926DAC2-8B25-42AF-92C8-17ED9B59B56B}">
      <dgm:prSet/>
      <dgm:spPr/>
      <dgm:t>
        <a:bodyPr/>
        <a:lstStyle/>
        <a:p>
          <a:endParaRPr lang="el-GR" sz="2000"/>
        </a:p>
      </dgm:t>
    </dgm:pt>
    <dgm:pt modelId="{9DAFF434-BE06-4157-82F3-BDBFAB755262}" type="pres">
      <dgm:prSet presAssocID="{1ED7C766-F3E6-4F23-A3A8-BEDB74CCBB9C}" presName="linear" presStyleCnt="0">
        <dgm:presLayoutVars>
          <dgm:animLvl val="lvl"/>
          <dgm:resizeHandles val="exact"/>
        </dgm:presLayoutVars>
      </dgm:prSet>
      <dgm:spPr/>
    </dgm:pt>
    <dgm:pt modelId="{ACE5FA21-948D-480E-BF6B-50038D77E880}" type="pres">
      <dgm:prSet presAssocID="{5AA243C5-C798-486A-A99C-71DB4264C7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3BAA7CF-F318-4CBC-8BE8-CDE708DD0174}" type="pres">
      <dgm:prSet presAssocID="{3F76426A-274A-43A1-A0C3-36F3A23C1436}" presName="spacer" presStyleCnt="0"/>
      <dgm:spPr/>
    </dgm:pt>
    <dgm:pt modelId="{F75ABA2D-F8E4-4132-B5E1-E356AC151AFF}" type="pres">
      <dgm:prSet presAssocID="{F3926B8A-9B5F-4E31-A70E-8414077ACF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AAF3F4E-339B-4A0D-9115-05636AFAF788}" type="pres">
      <dgm:prSet presAssocID="{8C6A7DE2-732B-490E-BB92-A35989AEB785}" presName="spacer" presStyleCnt="0"/>
      <dgm:spPr/>
    </dgm:pt>
    <dgm:pt modelId="{08AFB519-B75A-42D4-8F44-CF8212A3BFC7}" type="pres">
      <dgm:prSet presAssocID="{A55AD5CC-5850-4CED-A1CE-66A9D1973B5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C7C7F7-47B5-4242-B5A8-173C83E47EAC}" type="pres">
      <dgm:prSet presAssocID="{F0E9899D-453D-45D9-BC27-94A06B188DB0}" presName="spacer" presStyleCnt="0"/>
      <dgm:spPr/>
    </dgm:pt>
    <dgm:pt modelId="{650056A1-842C-4396-B145-4898FA7D1813}" type="pres">
      <dgm:prSet presAssocID="{626B2418-BE86-4BEC-A3D8-948E1DAB3D1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B77E963-EDE1-4348-A1ED-ACBFD86644FE}" type="pres">
      <dgm:prSet presAssocID="{D62C9F5A-2620-471E-83B8-1C6DFBFA7CDD}" presName="spacer" presStyleCnt="0"/>
      <dgm:spPr/>
    </dgm:pt>
    <dgm:pt modelId="{84AE2947-22FF-49A6-A460-7C325007EE17}" type="pres">
      <dgm:prSet presAssocID="{EEB9FF3B-3B5D-4799-8C5E-34657E97368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7E4B719-6106-40FF-9024-FD0CD4B5A684}" srcId="{1ED7C766-F3E6-4F23-A3A8-BEDB74CCBB9C}" destId="{5AA243C5-C798-486A-A99C-71DB4264C70C}" srcOrd="0" destOrd="0" parTransId="{61C9CF70-39D7-47C0-8D12-A4B946CE57A1}" sibTransId="{3F76426A-274A-43A1-A0C3-36F3A23C1436}"/>
    <dgm:cxn modelId="{9CBA3529-5656-41CA-BDCE-86F8447398C0}" srcId="{1ED7C766-F3E6-4F23-A3A8-BEDB74CCBB9C}" destId="{626B2418-BE86-4BEC-A3D8-948E1DAB3D12}" srcOrd="3" destOrd="0" parTransId="{18966192-79AE-4268-A7F4-DC8F2B37165B}" sibTransId="{D62C9F5A-2620-471E-83B8-1C6DFBFA7CDD}"/>
    <dgm:cxn modelId="{BE1EA92C-2ACE-4E3F-A109-F215AC054A41}" type="presOf" srcId="{5AA243C5-C798-486A-A99C-71DB4264C70C}" destId="{ACE5FA21-948D-480E-BF6B-50038D77E880}" srcOrd="0" destOrd="0" presId="urn:microsoft.com/office/officeart/2005/8/layout/vList2"/>
    <dgm:cxn modelId="{DED1B747-F3DE-41DE-828C-DB26E0E2A27C}" type="presOf" srcId="{F3926B8A-9B5F-4E31-A70E-8414077ACF6B}" destId="{F75ABA2D-F8E4-4132-B5E1-E356AC151AFF}" srcOrd="0" destOrd="0" presId="urn:microsoft.com/office/officeart/2005/8/layout/vList2"/>
    <dgm:cxn modelId="{0082547C-F581-431F-A8D8-90F31807ED07}" srcId="{1ED7C766-F3E6-4F23-A3A8-BEDB74CCBB9C}" destId="{F3926B8A-9B5F-4E31-A70E-8414077ACF6B}" srcOrd="1" destOrd="0" parTransId="{1B079DF5-02E6-47CF-8853-08F7F700304F}" sibTransId="{8C6A7DE2-732B-490E-BB92-A35989AEB785}"/>
    <dgm:cxn modelId="{0016C888-90B7-4184-8E31-D8E48D67E544}" srcId="{1ED7C766-F3E6-4F23-A3A8-BEDB74CCBB9C}" destId="{A55AD5CC-5850-4CED-A1CE-66A9D1973B54}" srcOrd="2" destOrd="0" parTransId="{D2C4DB16-FD2A-4C99-819A-587B70B7FCE6}" sibTransId="{F0E9899D-453D-45D9-BC27-94A06B188DB0}"/>
    <dgm:cxn modelId="{B030408B-4713-4AF4-9A4D-7A06B33A48A2}" type="presOf" srcId="{A55AD5CC-5850-4CED-A1CE-66A9D1973B54}" destId="{08AFB519-B75A-42D4-8F44-CF8212A3BFC7}" srcOrd="0" destOrd="0" presId="urn:microsoft.com/office/officeart/2005/8/layout/vList2"/>
    <dgm:cxn modelId="{BC575896-7AB4-4930-883D-8F9B8C79C6E9}" type="presOf" srcId="{626B2418-BE86-4BEC-A3D8-948E1DAB3D12}" destId="{650056A1-842C-4396-B145-4898FA7D1813}" srcOrd="0" destOrd="0" presId="urn:microsoft.com/office/officeart/2005/8/layout/vList2"/>
    <dgm:cxn modelId="{B75F93A8-4B7E-44CC-819B-191494AF8077}" type="presOf" srcId="{EEB9FF3B-3B5D-4799-8C5E-34657E973686}" destId="{84AE2947-22FF-49A6-A460-7C325007EE17}" srcOrd="0" destOrd="0" presId="urn:microsoft.com/office/officeart/2005/8/layout/vList2"/>
    <dgm:cxn modelId="{A926DAC2-8B25-42AF-92C8-17ED9B59B56B}" srcId="{1ED7C766-F3E6-4F23-A3A8-BEDB74CCBB9C}" destId="{EEB9FF3B-3B5D-4799-8C5E-34657E973686}" srcOrd="4" destOrd="0" parTransId="{365C34B8-7F84-470F-8C21-5B9807B49E9F}" sibTransId="{458ACC1E-FE9C-4C66-8E27-9AE89E6BCD88}"/>
    <dgm:cxn modelId="{6CF6E9C6-924D-4469-B089-4C5C00EC395F}" type="presOf" srcId="{1ED7C766-F3E6-4F23-A3A8-BEDB74CCBB9C}" destId="{9DAFF434-BE06-4157-82F3-BDBFAB755262}" srcOrd="0" destOrd="0" presId="urn:microsoft.com/office/officeart/2005/8/layout/vList2"/>
    <dgm:cxn modelId="{027D7FEA-084D-4135-80E4-497B1DCAB390}" type="presParOf" srcId="{9DAFF434-BE06-4157-82F3-BDBFAB755262}" destId="{ACE5FA21-948D-480E-BF6B-50038D77E880}" srcOrd="0" destOrd="0" presId="urn:microsoft.com/office/officeart/2005/8/layout/vList2"/>
    <dgm:cxn modelId="{4EF83F4E-19C2-44C8-9E4A-00AE3F70A541}" type="presParOf" srcId="{9DAFF434-BE06-4157-82F3-BDBFAB755262}" destId="{43BAA7CF-F318-4CBC-8BE8-CDE708DD0174}" srcOrd="1" destOrd="0" presId="urn:microsoft.com/office/officeart/2005/8/layout/vList2"/>
    <dgm:cxn modelId="{BB54A42C-DA95-4FF7-891C-E92341C5FE37}" type="presParOf" srcId="{9DAFF434-BE06-4157-82F3-BDBFAB755262}" destId="{F75ABA2D-F8E4-4132-B5E1-E356AC151AFF}" srcOrd="2" destOrd="0" presId="urn:microsoft.com/office/officeart/2005/8/layout/vList2"/>
    <dgm:cxn modelId="{BB60CA64-73DE-4920-A668-165F44015B0A}" type="presParOf" srcId="{9DAFF434-BE06-4157-82F3-BDBFAB755262}" destId="{AAAF3F4E-339B-4A0D-9115-05636AFAF788}" srcOrd="3" destOrd="0" presId="urn:microsoft.com/office/officeart/2005/8/layout/vList2"/>
    <dgm:cxn modelId="{C1CF33EA-FF83-4794-985D-01DFC06C0650}" type="presParOf" srcId="{9DAFF434-BE06-4157-82F3-BDBFAB755262}" destId="{08AFB519-B75A-42D4-8F44-CF8212A3BFC7}" srcOrd="4" destOrd="0" presId="urn:microsoft.com/office/officeart/2005/8/layout/vList2"/>
    <dgm:cxn modelId="{4045ECDC-8461-43BD-A650-415B614C13E6}" type="presParOf" srcId="{9DAFF434-BE06-4157-82F3-BDBFAB755262}" destId="{DDC7C7F7-47B5-4242-B5A8-173C83E47EAC}" srcOrd="5" destOrd="0" presId="urn:microsoft.com/office/officeart/2005/8/layout/vList2"/>
    <dgm:cxn modelId="{45529941-B1CC-4661-B806-402335F4F1D3}" type="presParOf" srcId="{9DAFF434-BE06-4157-82F3-BDBFAB755262}" destId="{650056A1-842C-4396-B145-4898FA7D1813}" srcOrd="6" destOrd="0" presId="urn:microsoft.com/office/officeart/2005/8/layout/vList2"/>
    <dgm:cxn modelId="{AB1B644C-D39F-4372-8CFB-59332399E7EE}" type="presParOf" srcId="{9DAFF434-BE06-4157-82F3-BDBFAB755262}" destId="{BB77E963-EDE1-4348-A1ED-ACBFD86644FE}" srcOrd="7" destOrd="0" presId="urn:microsoft.com/office/officeart/2005/8/layout/vList2"/>
    <dgm:cxn modelId="{0E47BB35-3246-4CF0-9A49-780E42726DEA}" type="presParOf" srcId="{9DAFF434-BE06-4157-82F3-BDBFAB755262}" destId="{84AE2947-22FF-49A6-A460-7C325007EE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D7C766-F3E6-4F23-A3A8-BEDB74CCBB9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5AA243C5-C798-486A-A99C-71DB4264C70C}">
      <dgm:prSet custT="1"/>
      <dgm:spPr/>
      <dgm:t>
        <a:bodyPr/>
        <a:lstStyle/>
        <a:p>
          <a:r>
            <a:rPr lang="el-GR" sz="2000" dirty="0"/>
            <a:t>Όταν μια έγκυος εκτίθεται σε παθητικό κάπνισμα τότε μπορεί να παρουσιαστούν προβλήματα στην ομαλή ανάπτυξη του εμβρύου</a:t>
          </a:r>
        </a:p>
      </dgm:t>
    </dgm:pt>
    <dgm:pt modelId="{61C9CF70-39D7-47C0-8D12-A4B946CE57A1}" type="parTrans" cxnId="{D7E4B719-6106-40FF-9024-FD0CD4B5A684}">
      <dgm:prSet/>
      <dgm:spPr/>
      <dgm:t>
        <a:bodyPr/>
        <a:lstStyle/>
        <a:p>
          <a:endParaRPr lang="el-GR" sz="2000"/>
        </a:p>
      </dgm:t>
    </dgm:pt>
    <dgm:pt modelId="{3F76426A-274A-43A1-A0C3-36F3A23C1436}" type="sibTrans" cxnId="{D7E4B719-6106-40FF-9024-FD0CD4B5A684}">
      <dgm:prSet/>
      <dgm:spPr/>
      <dgm:t>
        <a:bodyPr/>
        <a:lstStyle/>
        <a:p>
          <a:endParaRPr lang="el-GR" sz="2000"/>
        </a:p>
      </dgm:t>
    </dgm:pt>
    <dgm:pt modelId="{0BED3A84-85A2-4DA7-A8CC-7E8E653EF7E1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/>
            <a:t>Τα μωρά γέννιουνται με χαμηλό σωματικό βάρος</a:t>
          </a:r>
        </a:p>
      </dgm:t>
    </dgm:pt>
    <dgm:pt modelId="{F3786BDB-8A5D-4AF1-88BC-E21B81C6EE04}" type="parTrans" cxnId="{2E3FDAEF-B354-43D5-98C0-09CAB599A503}">
      <dgm:prSet/>
      <dgm:spPr/>
      <dgm:t>
        <a:bodyPr/>
        <a:lstStyle/>
        <a:p>
          <a:endParaRPr lang="el-GR"/>
        </a:p>
      </dgm:t>
    </dgm:pt>
    <dgm:pt modelId="{7AFF2849-86A9-4ADC-BBB1-8C07857D2CE6}" type="sibTrans" cxnId="{2E3FDAEF-B354-43D5-98C0-09CAB599A503}">
      <dgm:prSet/>
      <dgm:spPr/>
      <dgm:t>
        <a:bodyPr/>
        <a:lstStyle/>
        <a:p>
          <a:endParaRPr lang="el-GR"/>
        </a:p>
      </dgm:t>
    </dgm:pt>
    <dgm:pt modelId="{67130618-8987-49AA-A086-7A2AACE5B1E8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/>
            <a:t>Μπορεί να πεθάνουν από το σύνδρομο του αιφνίδιου θανάτου</a:t>
          </a:r>
        </a:p>
      </dgm:t>
    </dgm:pt>
    <dgm:pt modelId="{BDFFC955-157F-4608-8E1E-32387556B794}" type="parTrans" cxnId="{96577F9D-E604-419F-B7E8-5E47592B2F56}">
      <dgm:prSet/>
      <dgm:spPr/>
      <dgm:t>
        <a:bodyPr/>
        <a:lstStyle/>
        <a:p>
          <a:endParaRPr lang="el-GR"/>
        </a:p>
      </dgm:t>
    </dgm:pt>
    <dgm:pt modelId="{4B1F28C0-AB31-4613-9569-E4EFFAC7F949}" type="sibTrans" cxnId="{96577F9D-E604-419F-B7E8-5E47592B2F56}">
      <dgm:prSet/>
      <dgm:spPr/>
      <dgm:t>
        <a:bodyPr/>
        <a:lstStyle/>
        <a:p>
          <a:endParaRPr lang="el-GR"/>
        </a:p>
      </dgm:t>
    </dgm:pt>
    <dgm:pt modelId="{322A5705-0B9F-4F0D-8A09-8D98490284DB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l-GR"/>
            <a:t>Όταν φτάσουν στην παιδική ηλικία μπορεί να παρουσιάσουν προβλήματα συμπεριφοράς όπως η υπερκινητικότητα και η διαταραχή της ελλειμματικής προσοχής</a:t>
          </a:r>
        </a:p>
      </dgm:t>
    </dgm:pt>
    <dgm:pt modelId="{5543EBCF-115D-4AAE-BE46-511960C47080}" type="parTrans" cxnId="{817D1A76-741F-4972-92B7-F3105BAAE4CD}">
      <dgm:prSet/>
      <dgm:spPr/>
      <dgm:t>
        <a:bodyPr/>
        <a:lstStyle/>
        <a:p>
          <a:endParaRPr lang="el-GR"/>
        </a:p>
      </dgm:t>
    </dgm:pt>
    <dgm:pt modelId="{A519124F-4AE9-4498-8287-1CE2AF11F118}" type="sibTrans" cxnId="{817D1A76-741F-4972-92B7-F3105BAAE4CD}">
      <dgm:prSet/>
      <dgm:spPr/>
      <dgm:t>
        <a:bodyPr/>
        <a:lstStyle/>
        <a:p>
          <a:endParaRPr lang="el-GR"/>
        </a:p>
      </dgm:t>
    </dgm:pt>
    <dgm:pt modelId="{4243E363-9157-493F-AE2E-C2991023E4A9}" type="pres">
      <dgm:prSet presAssocID="{1ED7C766-F3E6-4F23-A3A8-BEDB74CCBB9C}" presName="diagram" presStyleCnt="0">
        <dgm:presLayoutVars>
          <dgm:dir/>
          <dgm:resizeHandles val="exact"/>
        </dgm:presLayoutVars>
      </dgm:prSet>
      <dgm:spPr/>
    </dgm:pt>
    <dgm:pt modelId="{7614DE43-617B-4813-A0B8-82AEE846C264}" type="pres">
      <dgm:prSet presAssocID="{5AA243C5-C798-486A-A99C-71DB4264C70C}" presName="node" presStyleLbl="node1" presStyleIdx="0" presStyleCnt="4">
        <dgm:presLayoutVars>
          <dgm:bulletEnabled val="1"/>
        </dgm:presLayoutVars>
      </dgm:prSet>
      <dgm:spPr/>
    </dgm:pt>
    <dgm:pt modelId="{2AC23F89-86C8-4B75-AF04-3D4080059F22}" type="pres">
      <dgm:prSet presAssocID="{3F76426A-274A-43A1-A0C3-36F3A23C1436}" presName="sibTrans" presStyleCnt="0"/>
      <dgm:spPr/>
    </dgm:pt>
    <dgm:pt modelId="{6EE8E735-9D8F-442E-AC8C-5C4F84FF0DCB}" type="pres">
      <dgm:prSet presAssocID="{0BED3A84-85A2-4DA7-A8CC-7E8E653EF7E1}" presName="node" presStyleLbl="node1" presStyleIdx="1" presStyleCnt="4">
        <dgm:presLayoutVars>
          <dgm:bulletEnabled val="1"/>
        </dgm:presLayoutVars>
      </dgm:prSet>
      <dgm:spPr/>
    </dgm:pt>
    <dgm:pt modelId="{0A681624-5E85-4483-B34D-BF1AA9DDB800}" type="pres">
      <dgm:prSet presAssocID="{7AFF2849-86A9-4ADC-BBB1-8C07857D2CE6}" presName="sibTrans" presStyleCnt="0"/>
      <dgm:spPr/>
    </dgm:pt>
    <dgm:pt modelId="{98031213-B6D3-45F7-B089-312155470AD2}" type="pres">
      <dgm:prSet presAssocID="{67130618-8987-49AA-A086-7A2AACE5B1E8}" presName="node" presStyleLbl="node1" presStyleIdx="2" presStyleCnt="4">
        <dgm:presLayoutVars>
          <dgm:bulletEnabled val="1"/>
        </dgm:presLayoutVars>
      </dgm:prSet>
      <dgm:spPr/>
    </dgm:pt>
    <dgm:pt modelId="{DB6D0823-484F-4A73-8561-69B6952695F7}" type="pres">
      <dgm:prSet presAssocID="{4B1F28C0-AB31-4613-9569-E4EFFAC7F949}" presName="sibTrans" presStyleCnt="0"/>
      <dgm:spPr/>
    </dgm:pt>
    <dgm:pt modelId="{A2D6B59F-5BB4-4E46-8882-B23504FE5B27}" type="pres">
      <dgm:prSet presAssocID="{322A5705-0B9F-4F0D-8A09-8D98490284DB}" presName="node" presStyleLbl="node1" presStyleIdx="3" presStyleCnt="4">
        <dgm:presLayoutVars>
          <dgm:bulletEnabled val="1"/>
        </dgm:presLayoutVars>
      </dgm:prSet>
      <dgm:spPr/>
    </dgm:pt>
  </dgm:ptLst>
  <dgm:cxnLst>
    <dgm:cxn modelId="{1C1CAD17-1609-40F1-B586-46A43393F0C0}" type="presOf" srcId="{5AA243C5-C798-486A-A99C-71DB4264C70C}" destId="{7614DE43-617B-4813-A0B8-82AEE846C264}" srcOrd="0" destOrd="0" presId="urn:microsoft.com/office/officeart/2005/8/layout/default"/>
    <dgm:cxn modelId="{D7E4B719-6106-40FF-9024-FD0CD4B5A684}" srcId="{1ED7C766-F3E6-4F23-A3A8-BEDB74CCBB9C}" destId="{5AA243C5-C798-486A-A99C-71DB4264C70C}" srcOrd="0" destOrd="0" parTransId="{61C9CF70-39D7-47C0-8D12-A4B946CE57A1}" sibTransId="{3F76426A-274A-43A1-A0C3-36F3A23C1436}"/>
    <dgm:cxn modelId="{4687B93C-FFD1-4F7C-83CC-54353D1E3BA4}" type="presOf" srcId="{67130618-8987-49AA-A086-7A2AACE5B1E8}" destId="{98031213-B6D3-45F7-B089-312155470AD2}" srcOrd="0" destOrd="0" presId="urn:microsoft.com/office/officeart/2005/8/layout/default"/>
    <dgm:cxn modelId="{928CA764-ACC9-4E24-A5E9-FBDB35110A7F}" type="presOf" srcId="{1ED7C766-F3E6-4F23-A3A8-BEDB74CCBB9C}" destId="{4243E363-9157-493F-AE2E-C2991023E4A9}" srcOrd="0" destOrd="0" presId="urn:microsoft.com/office/officeart/2005/8/layout/default"/>
    <dgm:cxn modelId="{817D1A76-741F-4972-92B7-F3105BAAE4CD}" srcId="{1ED7C766-F3E6-4F23-A3A8-BEDB74CCBB9C}" destId="{322A5705-0B9F-4F0D-8A09-8D98490284DB}" srcOrd="3" destOrd="0" parTransId="{5543EBCF-115D-4AAE-BE46-511960C47080}" sibTransId="{A519124F-4AE9-4498-8287-1CE2AF11F118}"/>
    <dgm:cxn modelId="{96577F9D-E604-419F-B7E8-5E47592B2F56}" srcId="{1ED7C766-F3E6-4F23-A3A8-BEDB74CCBB9C}" destId="{67130618-8987-49AA-A086-7A2AACE5B1E8}" srcOrd="2" destOrd="0" parTransId="{BDFFC955-157F-4608-8E1E-32387556B794}" sibTransId="{4B1F28C0-AB31-4613-9569-E4EFFAC7F949}"/>
    <dgm:cxn modelId="{B83591BF-7E65-4C54-8750-E1F4263489E2}" type="presOf" srcId="{322A5705-0B9F-4F0D-8A09-8D98490284DB}" destId="{A2D6B59F-5BB4-4E46-8882-B23504FE5B27}" srcOrd="0" destOrd="0" presId="urn:microsoft.com/office/officeart/2005/8/layout/default"/>
    <dgm:cxn modelId="{2E3FDAEF-B354-43D5-98C0-09CAB599A503}" srcId="{1ED7C766-F3E6-4F23-A3A8-BEDB74CCBB9C}" destId="{0BED3A84-85A2-4DA7-A8CC-7E8E653EF7E1}" srcOrd="1" destOrd="0" parTransId="{F3786BDB-8A5D-4AF1-88BC-E21B81C6EE04}" sibTransId="{7AFF2849-86A9-4ADC-BBB1-8C07857D2CE6}"/>
    <dgm:cxn modelId="{513290FC-8C51-4ED8-9310-C4EC75115EF6}" type="presOf" srcId="{0BED3A84-85A2-4DA7-A8CC-7E8E653EF7E1}" destId="{6EE8E735-9D8F-442E-AC8C-5C4F84FF0DCB}" srcOrd="0" destOrd="0" presId="urn:microsoft.com/office/officeart/2005/8/layout/default"/>
    <dgm:cxn modelId="{25D588A8-8662-4BE2-80F6-A5DA56C22B9D}" type="presParOf" srcId="{4243E363-9157-493F-AE2E-C2991023E4A9}" destId="{7614DE43-617B-4813-A0B8-82AEE846C264}" srcOrd="0" destOrd="0" presId="urn:microsoft.com/office/officeart/2005/8/layout/default"/>
    <dgm:cxn modelId="{5EA08123-7FE0-4A56-885A-B9DD7060CE4C}" type="presParOf" srcId="{4243E363-9157-493F-AE2E-C2991023E4A9}" destId="{2AC23F89-86C8-4B75-AF04-3D4080059F22}" srcOrd="1" destOrd="0" presId="urn:microsoft.com/office/officeart/2005/8/layout/default"/>
    <dgm:cxn modelId="{82A6EE48-3C47-42ED-BFE0-40F0C81348B5}" type="presParOf" srcId="{4243E363-9157-493F-AE2E-C2991023E4A9}" destId="{6EE8E735-9D8F-442E-AC8C-5C4F84FF0DCB}" srcOrd="2" destOrd="0" presId="urn:microsoft.com/office/officeart/2005/8/layout/default"/>
    <dgm:cxn modelId="{E510805C-8253-4D4E-B821-BBE21DEEB33E}" type="presParOf" srcId="{4243E363-9157-493F-AE2E-C2991023E4A9}" destId="{0A681624-5E85-4483-B34D-BF1AA9DDB800}" srcOrd="3" destOrd="0" presId="urn:microsoft.com/office/officeart/2005/8/layout/default"/>
    <dgm:cxn modelId="{02B202B4-C89F-415B-9766-D39C08013EEE}" type="presParOf" srcId="{4243E363-9157-493F-AE2E-C2991023E4A9}" destId="{98031213-B6D3-45F7-B089-312155470AD2}" srcOrd="4" destOrd="0" presId="urn:microsoft.com/office/officeart/2005/8/layout/default"/>
    <dgm:cxn modelId="{AF273CA9-2921-4383-AE53-8A52B321C758}" type="presParOf" srcId="{4243E363-9157-493F-AE2E-C2991023E4A9}" destId="{DB6D0823-484F-4A73-8561-69B6952695F7}" srcOrd="5" destOrd="0" presId="urn:microsoft.com/office/officeart/2005/8/layout/default"/>
    <dgm:cxn modelId="{AA764BE4-80A3-4419-92D3-C9359DBD2320}" type="presParOf" srcId="{4243E363-9157-493F-AE2E-C2991023E4A9}" destId="{A2D6B59F-5BB4-4E46-8882-B23504FE5B2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3D843-621D-481E-898C-6A50A881CF88}">
      <dsp:nvSpPr>
        <dsp:cNvPr id="0" name=""/>
        <dsp:cNvSpPr/>
      </dsp:nvSpPr>
      <dsp:spPr>
        <a:xfrm>
          <a:off x="0" y="60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C5D1DE-B1C0-4A26-9442-E4605A5E5B88}">
      <dsp:nvSpPr>
        <dsp:cNvPr id="0" name=""/>
        <dsp:cNvSpPr/>
      </dsp:nvSpPr>
      <dsp:spPr>
        <a:xfrm>
          <a:off x="0" y="603"/>
          <a:ext cx="10515600" cy="70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/>
            <a:t>Το παθητικό κάπνισμα έχει ταξινομηθεί ως καρκινογόνο από τον Παγκόσμιο Οργανισμό Υγείας  </a:t>
          </a:r>
        </a:p>
      </dsp:txBody>
      <dsp:txXfrm>
        <a:off x="0" y="603"/>
        <a:ext cx="10515600" cy="706491"/>
      </dsp:txXfrm>
    </dsp:sp>
    <dsp:sp modelId="{111B5D2C-170C-4B88-B8C8-FF7165A7D80A}">
      <dsp:nvSpPr>
        <dsp:cNvPr id="0" name=""/>
        <dsp:cNvSpPr/>
      </dsp:nvSpPr>
      <dsp:spPr>
        <a:xfrm>
          <a:off x="0" y="707095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595E13-B939-47ED-90EC-BBCDED950E39}">
      <dsp:nvSpPr>
        <dsp:cNvPr id="0" name=""/>
        <dsp:cNvSpPr/>
      </dsp:nvSpPr>
      <dsp:spPr>
        <a:xfrm>
          <a:off x="0" y="707095"/>
          <a:ext cx="10515600" cy="70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/>
            <a:t>Δεν υπάρχουν ασφαλή επίπεδα έκθεσης στο παθητικό κάπνισμα. </a:t>
          </a:r>
        </a:p>
      </dsp:txBody>
      <dsp:txXfrm>
        <a:off x="0" y="707095"/>
        <a:ext cx="10515600" cy="706491"/>
      </dsp:txXfrm>
    </dsp:sp>
    <dsp:sp modelId="{508443E6-F547-445F-AABE-F5767062E416}">
      <dsp:nvSpPr>
        <dsp:cNvPr id="0" name=""/>
        <dsp:cNvSpPr/>
      </dsp:nvSpPr>
      <dsp:spPr>
        <a:xfrm>
          <a:off x="0" y="1413587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9DE94F-BAF7-4A8B-B218-AD9F6ECA6AA0}">
      <dsp:nvSpPr>
        <dsp:cNvPr id="0" name=""/>
        <dsp:cNvSpPr/>
      </dsp:nvSpPr>
      <dsp:spPr>
        <a:xfrm>
          <a:off x="0" y="1413587"/>
          <a:ext cx="10515600" cy="70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/>
            <a:t>Το παθητικό κάπνισμα μπορεί να προκαλέσει πρόωρο θάνατο, ασθένειες και αναπηρία σε ενήλικες και παιδιά.</a:t>
          </a:r>
        </a:p>
      </dsp:txBody>
      <dsp:txXfrm>
        <a:off x="0" y="1413587"/>
        <a:ext cx="10515600" cy="706491"/>
      </dsp:txXfrm>
    </dsp:sp>
    <dsp:sp modelId="{22D2070F-006E-4D5A-9391-E42020A11A0A}">
      <dsp:nvSpPr>
        <dsp:cNvPr id="0" name=""/>
        <dsp:cNvSpPr/>
      </dsp:nvSpPr>
      <dsp:spPr>
        <a:xfrm>
          <a:off x="0" y="2120079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CD7099-6589-40F9-8829-196943A6B9C7}">
      <dsp:nvSpPr>
        <dsp:cNvPr id="0" name=""/>
        <dsp:cNvSpPr/>
      </dsp:nvSpPr>
      <dsp:spPr>
        <a:xfrm>
          <a:off x="0" y="2120079"/>
          <a:ext cx="10515600" cy="70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/>
            <a:t>Τα παιδιά που εκτίθενται σε παθητικό κάπνισμα έχουν 50-100% πιθανότητες να παρουσιάσουν σοβαρά αναπνευστικά προβλήματα.</a:t>
          </a:r>
        </a:p>
      </dsp:txBody>
      <dsp:txXfrm>
        <a:off x="0" y="2120079"/>
        <a:ext cx="10515600" cy="706491"/>
      </dsp:txXfrm>
    </dsp:sp>
    <dsp:sp modelId="{A2FAB224-82D0-4C44-8B0E-7F0E35C3C1CB}">
      <dsp:nvSpPr>
        <dsp:cNvPr id="0" name=""/>
        <dsp:cNvSpPr/>
      </dsp:nvSpPr>
      <dsp:spPr>
        <a:xfrm>
          <a:off x="0" y="2826570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D65062-FAB9-46A9-9B5C-3BA0AD40E3BE}">
      <dsp:nvSpPr>
        <dsp:cNvPr id="0" name=""/>
        <dsp:cNvSpPr/>
      </dsp:nvSpPr>
      <dsp:spPr>
        <a:xfrm>
          <a:off x="0" y="2826570"/>
          <a:ext cx="10515600" cy="70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/>
            <a:t>Τα παιδιά και οι νέοι που εκτίθενται σε παθητικό κάπνισμα έχουν 2 φορές περισσότερες πιθανότητες να ξεκινήσουν το κάπνισμα σε σχέση με αυτούς που δεν εκτίθενται.</a:t>
          </a:r>
        </a:p>
      </dsp:txBody>
      <dsp:txXfrm>
        <a:off x="0" y="2826570"/>
        <a:ext cx="10515600" cy="706491"/>
      </dsp:txXfrm>
    </dsp:sp>
    <dsp:sp modelId="{C3B56085-923A-4F9A-B2BD-566AF83E7F29}">
      <dsp:nvSpPr>
        <dsp:cNvPr id="0" name=""/>
        <dsp:cNvSpPr/>
      </dsp:nvSpPr>
      <dsp:spPr>
        <a:xfrm>
          <a:off x="0" y="3533062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DADDEB-9AAC-421C-B505-0018CEBF60A1}">
      <dsp:nvSpPr>
        <dsp:cNvPr id="0" name=""/>
        <dsp:cNvSpPr/>
      </dsp:nvSpPr>
      <dsp:spPr>
        <a:xfrm>
          <a:off x="0" y="3533062"/>
          <a:ext cx="10515600" cy="70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/>
            <a:t>Οι νέοι που εκτίθενται σε παθητικό κάπνισμα στο σπίτι έχουν μιάμιση ως δύο φορές περισσότερες πιθανότητες να αρχίσουν το κάπνισμα σε σχέση με αυτούς που δεν εκτίθενται.</a:t>
          </a:r>
        </a:p>
      </dsp:txBody>
      <dsp:txXfrm>
        <a:off x="0" y="3533062"/>
        <a:ext cx="10515600" cy="706491"/>
      </dsp:txXfrm>
    </dsp:sp>
    <dsp:sp modelId="{F88C0CEF-FAA8-45BA-BADB-146B3C125C65}">
      <dsp:nvSpPr>
        <dsp:cNvPr id="0" name=""/>
        <dsp:cNvSpPr/>
      </dsp:nvSpPr>
      <dsp:spPr>
        <a:xfrm>
          <a:off x="0" y="4239554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FDCFF9-8855-4A26-8FE5-050B399DA755}">
      <dsp:nvSpPr>
        <dsp:cNvPr id="0" name=""/>
        <dsp:cNvSpPr/>
      </dsp:nvSpPr>
      <dsp:spPr>
        <a:xfrm>
          <a:off x="0" y="4239554"/>
          <a:ext cx="10515600" cy="706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900" kern="1200" dirty="0"/>
            <a:t>Κατά την καύση και το κάπνισμα καπνικών προϊόντων παράγονται περισσότερες από 4.000 χημικές ουσίες. Από αυτές οι 250 χημικές ουσίες στο παθητικό κάπνισμα είναι τοξικές ή καρκινογόνες.</a:t>
          </a:r>
        </a:p>
      </dsp:txBody>
      <dsp:txXfrm>
        <a:off x="0" y="4239554"/>
        <a:ext cx="10515600" cy="706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7442-6F85-456B-846E-7E4D3DA852C4}">
      <dsp:nvSpPr>
        <dsp:cNvPr id="0" name=""/>
        <dsp:cNvSpPr/>
      </dsp:nvSpPr>
      <dsp:spPr>
        <a:xfrm rot="5400000">
          <a:off x="454187" y="1593624"/>
          <a:ext cx="1358039" cy="22597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B26B8-C195-4441-8D27-7247F6BF84D1}">
      <dsp:nvSpPr>
        <dsp:cNvPr id="0" name=""/>
        <dsp:cNvSpPr/>
      </dsp:nvSpPr>
      <dsp:spPr>
        <a:xfrm>
          <a:off x="227496" y="2268802"/>
          <a:ext cx="2040112" cy="178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/>
            <a:t>καρκίνο των πνευμόνων</a:t>
          </a:r>
        </a:p>
      </dsp:txBody>
      <dsp:txXfrm>
        <a:off x="227496" y="2268802"/>
        <a:ext cx="2040112" cy="1788278"/>
      </dsp:txXfrm>
    </dsp:sp>
    <dsp:sp modelId="{AC4629F1-C050-41EC-A6A3-3D33690CC6AB}">
      <dsp:nvSpPr>
        <dsp:cNvPr id="0" name=""/>
        <dsp:cNvSpPr/>
      </dsp:nvSpPr>
      <dsp:spPr>
        <a:xfrm>
          <a:off x="1882682" y="1427259"/>
          <a:ext cx="384926" cy="384926"/>
        </a:xfrm>
        <a:prstGeom prst="triangle">
          <a:avLst>
            <a:gd name="adj" fmla="val 100000"/>
          </a:avLst>
        </a:prstGeom>
        <a:solidFill>
          <a:schemeClr val="accent2">
            <a:hueOff val="-1800000"/>
            <a:satOff val="-16667"/>
            <a:lumOff val="6601"/>
            <a:alphaOff val="0"/>
          </a:schemeClr>
        </a:solidFill>
        <a:ln w="12700" cap="flat" cmpd="sng" algn="ctr">
          <a:solidFill>
            <a:schemeClr val="accent2">
              <a:hueOff val="-1800000"/>
              <a:satOff val="-16667"/>
              <a:lumOff val="6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44D71-5FD6-4D12-B460-B729DCF06772}">
      <dsp:nvSpPr>
        <dsp:cNvPr id="0" name=""/>
        <dsp:cNvSpPr/>
      </dsp:nvSpPr>
      <dsp:spPr>
        <a:xfrm rot="5400000">
          <a:off x="2951683" y="975616"/>
          <a:ext cx="1358039" cy="22597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600000"/>
            <a:satOff val="-33333"/>
            <a:lumOff val="13203"/>
            <a:alphaOff val="0"/>
          </a:schemeClr>
        </a:solidFill>
        <a:ln w="12700" cap="flat" cmpd="sng" algn="ctr">
          <a:solidFill>
            <a:schemeClr val="accent2">
              <a:hueOff val="-3600000"/>
              <a:satOff val="-33333"/>
              <a:lumOff val="1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7FEDB-4BA9-46EE-A46B-73ED48E3FC0A}">
      <dsp:nvSpPr>
        <dsp:cNvPr id="0" name=""/>
        <dsp:cNvSpPr/>
      </dsp:nvSpPr>
      <dsp:spPr>
        <a:xfrm>
          <a:off x="2724993" y="1650794"/>
          <a:ext cx="2040112" cy="178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/>
            <a:t>βήχα</a:t>
          </a:r>
        </a:p>
      </dsp:txBody>
      <dsp:txXfrm>
        <a:off x="2724993" y="1650794"/>
        <a:ext cx="2040112" cy="1788278"/>
      </dsp:txXfrm>
    </dsp:sp>
    <dsp:sp modelId="{D793CCA1-B532-4EB6-A3F0-9E455B6D8D1C}">
      <dsp:nvSpPr>
        <dsp:cNvPr id="0" name=""/>
        <dsp:cNvSpPr/>
      </dsp:nvSpPr>
      <dsp:spPr>
        <a:xfrm>
          <a:off x="4380179" y="809251"/>
          <a:ext cx="384926" cy="384926"/>
        </a:xfrm>
        <a:prstGeom prst="triangle">
          <a:avLst>
            <a:gd name="adj" fmla="val 100000"/>
          </a:avLst>
        </a:prstGeom>
        <a:solidFill>
          <a:schemeClr val="accent2">
            <a:hueOff val="-5400000"/>
            <a:satOff val="-50000"/>
            <a:lumOff val="19804"/>
            <a:alphaOff val="0"/>
          </a:schemeClr>
        </a:solidFill>
        <a:ln w="12700" cap="flat" cmpd="sng" algn="ctr">
          <a:solidFill>
            <a:schemeClr val="accent2">
              <a:hueOff val="-5400000"/>
              <a:satOff val="-50000"/>
              <a:lumOff val="1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19371-6E65-4B5A-B1F1-C0EC24237A56}">
      <dsp:nvSpPr>
        <dsp:cNvPr id="0" name=""/>
        <dsp:cNvSpPr/>
      </dsp:nvSpPr>
      <dsp:spPr>
        <a:xfrm rot="5400000">
          <a:off x="5449180" y="357608"/>
          <a:ext cx="1358039" cy="22597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00000"/>
            <a:satOff val="-66667"/>
            <a:lumOff val="26405"/>
            <a:alphaOff val="0"/>
          </a:schemeClr>
        </a:solidFill>
        <a:ln w="12700" cap="flat" cmpd="sng" algn="ctr">
          <a:solidFill>
            <a:schemeClr val="accent2">
              <a:hueOff val="-7200000"/>
              <a:satOff val="-66667"/>
              <a:lumOff val="2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BEF3F-7DDD-4509-8BE8-0B9BDD9FD532}">
      <dsp:nvSpPr>
        <dsp:cNvPr id="0" name=""/>
        <dsp:cNvSpPr/>
      </dsp:nvSpPr>
      <dsp:spPr>
        <a:xfrm>
          <a:off x="5222490" y="1032786"/>
          <a:ext cx="2040112" cy="178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/>
            <a:t>συριγμό, δηλαδή όταν αναπνέουμε κάνουμε ένα θόρυβο σαν σφυρίχτρα. Αυτό μπορεί να σημαίνει ότι έχουμε αναπνευστικά προβλήματα.</a:t>
          </a:r>
        </a:p>
      </dsp:txBody>
      <dsp:txXfrm>
        <a:off x="5222490" y="1032786"/>
        <a:ext cx="2040112" cy="1788278"/>
      </dsp:txXfrm>
    </dsp:sp>
    <dsp:sp modelId="{D788D258-A300-4D8F-90AD-BA5FB02394B1}">
      <dsp:nvSpPr>
        <dsp:cNvPr id="0" name=""/>
        <dsp:cNvSpPr/>
      </dsp:nvSpPr>
      <dsp:spPr>
        <a:xfrm>
          <a:off x="6877676" y="191243"/>
          <a:ext cx="384926" cy="384926"/>
        </a:xfrm>
        <a:prstGeom prst="triangle">
          <a:avLst>
            <a:gd name="adj" fmla="val 100000"/>
          </a:avLst>
        </a:prstGeom>
        <a:solidFill>
          <a:schemeClr val="accent2">
            <a:hueOff val="-9000000"/>
            <a:satOff val="-83333"/>
            <a:lumOff val="33007"/>
            <a:alphaOff val="0"/>
          </a:schemeClr>
        </a:solidFill>
        <a:ln w="12700" cap="flat" cmpd="sng" algn="ctr">
          <a:solidFill>
            <a:schemeClr val="accent2">
              <a:hueOff val="-9000000"/>
              <a:satOff val="-83333"/>
              <a:lumOff val="33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15438-35AF-400F-9C1F-17CFBD3C4CE0}">
      <dsp:nvSpPr>
        <dsp:cNvPr id="0" name=""/>
        <dsp:cNvSpPr/>
      </dsp:nvSpPr>
      <dsp:spPr>
        <a:xfrm rot="5400000">
          <a:off x="7946677" y="-260399"/>
          <a:ext cx="1358039" cy="22597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0800000"/>
            <a:satOff val="-100000"/>
            <a:lumOff val="39608"/>
            <a:alphaOff val="0"/>
          </a:schemeClr>
        </a:solidFill>
        <a:ln w="12700" cap="flat" cmpd="sng" algn="ctr">
          <a:solidFill>
            <a:schemeClr val="accent2">
              <a:hueOff val="-10800000"/>
              <a:satOff val="-100000"/>
              <a:lumOff val="3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F669-B4EA-456D-BAE9-ADF205063C0E}">
      <dsp:nvSpPr>
        <dsp:cNvPr id="0" name=""/>
        <dsp:cNvSpPr/>
      </dsp:nvSpPr>
      <dsp:spPr>
        <a:xfrm>
          <a:off x="7719986" y="414778"/>
          <a:ext cx="2040112" cy="1788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600" kern="1200" dirty="0"/>
            <a:t>Άλλες ασθένειες,όπως στεφανιαία νόσο.</a:t>
          </a:r>
        </a:p>
      </dsp:txBody>
      <dsp:txXfrm>
        <a:off x="7719986" y="414778"/>
        <a:ext cx="2040112" cy="1788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5FA21-948D-480E-BF6B-50038D77E880}">
      <dsp:nvSpPr>
        <dsp:cNvPr id="0" name=""/>
        <dsp:cNvSpPr/>
      </dsp:nvSpPr>
      <dsp:spPr>
        <a:xfrm>
          <a:off x="0" y="8975"/>
          <a:ext cx="10301748" cy="74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να αυξήσει τη σοβαρότητα των συμπτωμάτων άσθματος</a:t>
          </a:r>
        </a:p>
      </dsp:txBody>
      <dsp:txXfrm>
        <a:off x="36553" y="45528"/>
        <a:ext cx="10228642" cy="675694"/>
      </dsp:txXfrm>
    </dsp:sp>
    <dsp:sp modelId="{F75ABA2D-F8E4-4132-B5E1-E356AC151AFF}">
      <dsp:nvSpPr>
        <dsp:cNvPr id="0" name=""/>
        <dsp:cNvSpPr/>
      </dsp:nvSpPr>
      <dsp:spPr>
        <a:xfrm>
          <a:off x="0" y="872975"/>
          <a:ext cx="10301748" cy="748800"/>
        </a:xfrm>
        <a:prstGeom prst="roundRect">
          <a:avLst/>
        </a:prstGeom>
        <a:gradFill rotWithShape="0">
          <a:gsLst>
            <a:gs pos="0">
              <a:schemeClr val="accent2">
                <a:hueOff val="-2700000"/>
                <a:satOff val="-25000"/>
                <a:lumOff val="9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00000"/>
                <a:satOff val="-25000"/>
                <a:lumOff val="9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00000"/>
                <a:satOff val="-25000"/>
                <a:lumOff val="9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000" kern="1200" dirty="0"/>
            <a:t>να οδηγήσει σε νέα κρούσματα άσθματος</a:t>
          </a:r>
        </a:p>
      </dsp:txBody>
      <dsp:txXfrm>
        <a:off x="36553" y="909528"/>
        <a:ext cx="10228642" cy="675694"/>
      </dsp:txXfrm>
    </dsp:sp>
    <dsp:sp modelId="{08AFB519-B75A-42D4-8F44-CF8212A3BFC7}">
      <dsp:nvSpPr>
        <dsp:cNvPr id="0" name=""/>
        <dsp:cNvSpPr/>
      </dsp:nvSpPr>
      <dsp:spPr>
        <a:xfrm>
          <a:off x="0" y="1736975"/>
          <a:ext cx="10301748" cy="748800"/>
        </a:xfrm>
        <a:prstGeom prst="roundRect">
          <a:avLst/>
        </a:prstGeom>
        <a:gradFill rotWithShape="0">
          <a:gsLst>
            <a:gs pos="0">
              <a:schemeClr val="accent2">
                <a:hueOff val="-5400000"/>
                <a:satOff val="-50000"/>
                <a:lumOff val="1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00000"/>
                <a:satOff val="-50000"/>
                <a:lumOff val="1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00000"/>
                <a:satOff val="-50000"/>
                <a:lumOff val="1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000" kern="1200" dirty="0"/>
            <a:t>να προκαλέσει βήχα</a:t>
          </a:r>
        </a:p>
      </dsp:txBody>
      <dsp:txXfrm>
        <a:off x="36553" y="1773528"/>
        <a:ext cx="10228642" cy="675694"/>
      </dsp:txXfrm>
    </dsp:sp>
    <dsp:sp modelId="{650056A1-842C-4396-B145-4898FA7D1813}">
      <dsp:nvSpPr>
        <dsp:cNvPr id="0" name=""/>
        <dsp:cNvSpPr/>
      </dsp:nvSpPr>
      <dsp:spPr>
        <a:xfrm>
          <a:off x="0" y="2600975"/>
          <a:ext cx="10301748" cy="748800"/>
        </a:xfrm>
        <a:prstGeom prst="roundRect">
          <a:avLst/>
        </a:prstGeom>
        <a:gradFill rotWithShape="0">
          <a:gsLst>
            <a:gs pos="0">
              <a:schemeClr val="accent2">
                <a:hueOff val="-8100000"/>
                <a:satOff val="-75000"/>
                <a:lumOff val="29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00000"/>
                <a:satOff val="-75000"/>
                <a:lumOff val="29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00000"/>
                <a:satOff val="-75000"/>
                <a:lumOff val="29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000" kern="1200" dirty="0"/>
            <a:t>να προκαλέσει συριγμό</a:t>
          </a:r>
        </a:p>
      </dsp:txBody>
      <dsp:txXfrm>
        <a:off x="36553" y="2637528"/>
        <a:ext cx="10228642" cy="675694"/>
      </dsp:txXfrm>
    </dsp:sp>
    <dsp:sp modelId="{84AE2947-22FF-49A6-A460-7C325007EE17}">
      <dsp:nvSpPr>
        <dsp:cNvPr id="0" name=""/>
        <dsp:cNvSpPr/>
      </dsp:nvSpPr>
      <dsp:spPr>
        <a:xfrm>
          <a:off x="0" y="3464975"/>
          <a:ext cx="10301748" cy="748800"/>
        </a:xfrm>
        <a:prstGeom prst="roundRect">
          <a:avLst/>
        </a:prstGeom>
        <a:gradFill rotWithShape="0">
          <a:gsLst>
            <a:gs pos="0">
              <a:schemeClr val="accent2">
                <a:hueOff val="-10800000"/>
                <a:satOff val="-100000"/>
                <a:lumOff val="3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800000"/>
                <a:satOff val="-100000"/>
                <a:lumOff val="3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800000"/>
                <a:satOff val="-100000"/>
                <a:lumOff val="3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να προκαλέσει άλλες ασθένειες, όπως προβλήματα μέσου αυτιού.</a:t>
          </a:r>
        </a:p>
      </dsp:txBody>
      <dsp:txXfrm>
        <a:off x="36553" y="3501528"/>
        <a:ext cx="10228642" cy="67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4DE43-617B-4813-A0B8-82AEE846C264}">
      <dsp:nvSpPr>
        <dsp:cNvPr id="0" name=""/>
        <dsp:cNvSpPr/>
      </dsp:nvSpPr>
      <dsp:spPr>
        <a:xfrm>
          <a:off x="1744204" y="2484"/>
          <a:ext cx="3244447" cy="19466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Όταν μια έγκυος εκτίθεται σε παθητικό κάπνισμα τότε μπορεί να παρουσιαστούν προβλήματα στην ομαλή ανάπτυξη του εμβρύου</a:t>
          </a:r>
        </a:p>
      </dsp:txBody>
      <dsp:txXfrm>
        <a:off x="1744204" y="2484"/>
        <a:ext cx="3244447" cy="1946668"/>
      </dsp:txXfrm>
    </dsp:sp>
    <dsp:sp modelId="{6EE8E735-9D8F-442E-AC8C-5C4F84FF0DCB}">
      <dsp:nvSpPr>
        <dsp:cNvPr id="0" name=""/>
        <dsp:cNvSpPr/>
      </dsp:nvSpPr>
      <dsp:spPr>
        <a:xfrm>
          <a:off x="5313096" y="2484"/>
          <a:ext cx="3244447" cy="19466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800" kern="1200"/>
            <a:t>Τα μωρά γέννιουνται με χαμηλό σωματικό βάρος</a:t>
          </a:r>
        </a:p>
      </dsp:txBody>
      <dsp:txXfrm>
        <a:off x="5313096" y="2484"/>
        <a:ext cx="3244447" cy="1946668"/>
      </dsp:txXfrm>
    </dsp:sp>
    <dsp:sp modelId="{98031213-B6D3-45F7-B089-312155470AD2}">
      <dsp:nvSpPr>
        <dsp:cNvPr id="0" name=""/>
        <dsp:cNvSpPr/>
      </dsp:nvSpPr>
      <dsp:spPr>
        <a:xfrm>
          <a:off x="1744204" y="2273597"/>
          <a:ext cx="3244447" cy="19466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800" kern="1200"/>
            <a:t>Μπορεί να πεθάνουν από το σύνδρομο του αιφνίδιου θανάτου</a:t>
          </a:r>
        </a:p>
      </dsp:txBody>
      <dsp:txXfrm>
        <a:off x="1744204" y="2273597"/>
        <a:ext cx="3244447" cy="1946668"/>
      </dsp:txXfrm>
    </dsp:sp>
    <dsp:sp modelId="{A2D6B59F-5BB4-4E46-8882-B23504FE5B27}">
      <dsp:nvSpPr>
        <dsp:cNvPr id="0" name=""/>
        <dsp:cNvSpPr/>
      </dsp:nvSpPr>
      <dsp:spPr>
        <a:xfrm>
          <a:off x="5313096" y="2273597"/>
          <a:ext cx="3244447" cy="194666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1800" kern="1200"/>
            <a:t>Όταν φτάσουν στην παιδική ηλικία μπορεί να παρουσιάσουν προβλήματα συμπεριφοράς όπως η υπερκινητικότητα και η διαταραχή της ελλειμματικής προσοχής</a:t>
          </a:r>
        </a:p>
      </dsp:txBody>
      <dsp:txXfrm>
        <a:off x="5313096" y="2273597"/>
        <a:ext cx="3244447" cy="1946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17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77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40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789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03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26" y="523187"/>
            <a:ext cx="10515600" cy="436153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rgbClr val="009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922"/>
            <a:ext cx="10515600" cy="49474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0EA3C-40D4-44B9-A12D-ECD35A05F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58"/>
          <a:stretch/>
        </p:blipFill>
        <p:spPr>
          <a:xfrm>
            <a:off x="576942" y="-21009"/>
            <a:ext cx="1483952" cy="133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7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959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80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14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820" y="581943"/>
            <a:ext cx="10515600" cy="511568"/>
          </a:xfrm>
        </p:spPr>
        <p:txBody>
          <a:bodyPr>
            <a:normAutofit/>
          </a:bodyPr>
          <a:lstStyle>
            <a:lvl1pPr algn="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7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726" y="523187"/>
            <a:ext cx="10515600" cy="436153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rgbClr val="009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922"/>
            <a:ext cx="10515600" cy="49474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0EA3C-40D4-44B9-A12D-ECD35A05F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58"/>
          <a:stretch/>
        </p:blipFill>
        <p:spPr>
          <a:xfrm>
            <a:off x="576942" y="-21009"/>
            <a:ext cx="1483952" cy="133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95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93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72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039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C00000"/>
                </a:solidFill>
                <a:latin typeface="Calibri" pitchFamily="34" charset="0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28/9/2020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515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57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442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820" y="581943"/>
            <a:ext cx="10515600" cy="511568"/>
          </a:xfrm>
        </p:spPr>
        <p:txBody>
          <a:bodyPr>
            <a:normAutofit/>
          </a:bodyPr>
          <a:lstStyle>
            <a:lvl1pPr algn="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32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52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06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4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DE106A1D-77DD-4161-B13D-36618AB4D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7075" r="2122" b="3810"/>
          <a:stretch/>
        </p:blipFill>
        <p:spPr>
          <a:xfrm>
            <a:off x="0" y="-16458"/>
            <a:ext cx="12192000" cy="68744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492A93-8030-4ED8-AF4A-E808CBC7064F}"/>
              </a:ext>
            </a:extLst>
          </p:cNvPr>
          <p:cNvSpPr/>
          <p:nvPr userDrawn="1"/>
        </p:nvSpPr>
        <p:spPr>
          <a:xfrm>
            <a:off x="576942" y="365125"/>
            <a:ext cx="11038115" cy="612775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34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9965-7ADF-4E3A-A4CC-4F6857870DD2}" type="datetimeFigureOut">
              <a:rPr lang="el-GR" smtClean="0"/>
              <a:t>28/9/2020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2214-4B08-4EF7-B7CE-E085244C2577}" type="slidenum">
              <a:rPr lang="el-GR" smtClean="0"/>
              <a:t>‹#›</a:t>
            </a:fld>
            <a:endParaRPr lang="el-GR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DE106A1D-77DD-4161-B13D-36618AB4D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7075" r="2122" b="3810"/>
          <a:stretch/>
        </p:blipFill>
        <p:spPr>
          <a:xfrm>
            <a:off x="0" y="-16458"/>
            <a:ext cx="12192000" cy="68744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2492A93-8030-4ED8-AF4A-E808CBC7064F}"/>
              </a:ext>
            </a:extLst>
          </p:cNvPr>
          <p:cNvSpPr/>
          <p:nvPr userDrawn="1"/>
        </p:nvSpPr>
        <p:spPr>
          <a:xfrm>
            <a:off x="576942" y="365125"/>
            <a:ext cx="11038115" cy="6127750"/>
          </a:xfrm>
          <a:prstGeom prst="rect">
            <a:avLst/>
          </a:prstGeom>
          <a:solidFill>
            <a:srgbClr val="009990"/>
          </a:solidFill>
          <a:ln w="38100">
            <a:solidFill>
              <a:srgbClr val="009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240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531" y="1936135"/>
            <a:ext cx="5043948" cy="2387600"/>
          </a:xfrm>
        </p:spPr>
        <p:txBody>
          <a:bodyPr>
            <a:normAutofit fontScale="90000"/>
          </a:bodyPr>
          <a:lstStyle/>
          <a:p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br>
              <a:rPr lang="el-GR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548" y="3873460"/>
            <a:ext cx="10382864" cy="1494953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Εκπαιδευτικό Σενάριο </a:t>
            </a:r>
          </a:p>
          <a:p>
            <a:r>
              <a:rPr lang="el-GR" sz="3200" b="1" dirty="0">
                <a:solidFill>
                  <a:schemeClr val="bg1"/>
                </a:solidFill>
              </a:rPr>
              <a:t>«</a:t>
            </a:r>
            <a:r>
              <a:rPr lang="el-GR" sz="3200" dirty="0">
                <a:solidFill>
                  <a:schemeClr val="bg1"/>
                </a:solidFill>
              </a:rPr>
              <a:t>Παθητικό Κάπνισμα- Γίνεται να καπνίζω, χωρίς να καπνίζω</a:t>
            </a:r>
            <a:r>
              <a:rPr lang="el-GR" sz="3200" b="1" dirty="0">
                <a:solidFill>
                  <a:schemeClr val="bg1"/>
                </a:solidFill>
              </a:rPr>
              <a:t>»</a:t>
            </a:r>
          </a:p>
          <a:p>
            <a:r>
              <a:rPr lang="el-GR" sz="2000" dirty="0">
                <a:solidFill>
                  <a:schemeClr val="bg1"/>
                </a:solidFill>
              </a:rPr>
              <a:t>Πρωτοβάθμια Εκπαίδευση</a:t>
            </a:r>
          </a:p>
          <a:p>
            <a:r>
              <a:rPr lang="el-GR" sz="2000" dirty="0">
                <a:solidFill>
                  <a:schemeClr val="bg1"/>
                </a:solidFill>
              </a:rPr>
              <a:t>Παρουσίαση 2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– Δραστηριότητα 5</a:t>
            </a:r>
          </a:p>
          <a:p>
            <a:r>
              <a:rPr lang="el-GR" sz="2800" b="1" dirty="0">
                <a:solidFill>
                  <a:schemeClr val="accent5">
                    <a:lumMod val="75000"/>
                  </a:schemeClr>
                </a:solidFill>
              </a:rPr>
              <a:t>Οι βλαβερές συνέπειες του παθητικού καπνίσματος στον άνθρωπο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4B07F-9CB4-4CA7-90B8-253FB83C2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8"/>
          <a:stretch/>
        </p:blipFill>
        <p:spPr>
          <a:xfrm>
            <a:off x="4611330" y="661822"/>
            <a:ext cx="3106994" cy="27864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814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61CDC4BF-131C-4327-83F4-0F6A06547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4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7807C-369A-4E7E-A561-19C98442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194" y="3028331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l-GR" sz="4400" dirty="0">
                <a:solidFill>
                  <a:srgbClr val="000000"/>
                </a:solidFill>
              </a:rPr>
              <a:t>Το παθητικό κάπνισμα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oy, young, different, group&#10;&#10;Description automatically generated">
            <a:extLst>
              <a:ext uri="{FF2B5EF4-FFF2-40B4-BE49-F238E27FC236}">
                <a16:creationId xmlns:a16="http://schemas.microsoft.com/office/drawing/2014/main" id="{AA826C7F-3AB9-474B-B2C3-76D5E63B0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3116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0541B0-5D30-43A2-99E4-DF5ADFEF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Οι επιπτώσεις του παθητικού καπνίσματος στον άνθρωπο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67C04B-859F-4374-9AAE-D493AED1C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283051"/>
              </p:ext>
            </p:extLst>
          </p:nvPr>
        </p:nvGraphicFramePr>
        <p:xfrm>
          <a:off x="838200" y="1409700"/>
          <a:ext cx="10515600" cy="49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32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4B94A-E2D7-4877-ACD6-058042A9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l-GR" sz="4400" dirty="0">
                <a:solidFill>
                  <a:srgbClr val="000000"/>
                </a:solidFill>
              </a:rPr>
              <a:t>Στους ενηλίκους…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toy, doll, drawing, shirt&#10;&#10;Description automatically generated">
            <a:extLst>
              <a:ext uri="{FF2B5EF4-FFF2-40B4-BE49-F238E27FC236}">
                <a16:creationId xmlns:a16="http://schemas.microsoft.com/office/drawing/2014/main" id="{3B8932DA-40D6-479F-B330-EC566481C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 r="-2" b="73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289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55" y="1159582"/>
            <a:ext cx="10515600" cy="436153"/>
          </a:xfrm>
        </p:spPr>
        <p:txBody>
          <a:bodyPr>
            <a:noAutofit/>
          </a:bodyPr>
          <a:lstStyle/>
          <a:p>
            <a:pPr algn="ctr"/>
            <a:r>
              <a:rPr lang="el-GR" dirty="0"/>
              <a:t>Στους ενηλίκους…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DBACF9-88AD-4C7C-9AAB-F02964DB8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972131"/>
              </p:ext>
            </p:extLst>
          </p:nvPr>
        </p:nvGraphicFramePr>
        <p:xfrm>
          <a:off x="1145455" y="1730477"/>
          <a:ext cx="9763433" cy="424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7B896FD-A22F-402E-B834-2E4AF8D731B2}"/>
              </a:ext>
            </a:extLst>
          </p:cNvPr>
          <p:cNvSpPr/>
          <p:nvPr/>
        </p:nvSpPr>
        <p:spPr>
          <a:xfrm>
            <a:off x="1589083" y="1889311"/>
            <a:ext cx="360258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παθητικό κάπνισμα προκαλεί:</a:t>
            </a:r>
            <a:endParaRPr lang="el-GR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3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FBD9E-A323-47F3-A7CA-51F22119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634" y="3028331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l-GR" sz="4400" dirty="0">
                <a:solidFill>
                  <a:srgbClr val="000000"/>
                </a:solidFill>
              </a:rPr>
              <a:t>Στα παιδιά…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85276CD2-A4BA-459B-943F-1BC29E770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26099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4306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9630-E976-49D8-88E4-3842D88A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948"/>
            <a:ext cx="10515600" cy="436153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Στα παιδιά…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DD02C7-425E-461B-A3DF-F3CEDC71A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685003"/>
              </p:ext>
            </p:extLst>
          </p:nvPr>
        </p:nvGraphicFramePr>
        <p:xfrm>
          <a:off x="945126" y="1976284"/>
          <a:ext cx="10301748" cy="422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8476753-4A95-4F1D-885B-BCD64121CF6F}"/>
              </a:ext>
            </a:extLst>
          </p:cNvPr>
          <p:cNvSpPr/>
          <p:nvPr/>
        </p:nvSpPr>
        <p:spPr>
          <a:xfrm>
            <a:off x="1686086" y="1618101"/>
            <a:ext cx="3369256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Το παθητικό κάπνισμα μπορεί:</a:t>
            </a:r>
            <a:endParaRPr lang="el-GR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5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C117F-CBEB-4FD2-A5B8-6059E1AC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l-GR" sz="4400" dirty="0">
                <a:solidFill>
                  <a:srgbClr val="000000"/>
                </a:solidFill>
              </a:rPr>
              <a:t>Στις εγκυμονούσες και στο έμβρυο…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Content Placeholder 2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59C249E-DA6C-4249-9F8A-6A2AA5FB6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2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935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9630-E976-49D8-88E4-3842D88A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948"/>
            <a:ext cx="10515600" cy="436153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Στις εγκυμονούσες και στο έμβρυο…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DD02C7-425E-461B-A3DF-F3CEDC71AF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969610"/>
              </p:ext>
            </p:extLst>
          </p:nvPr>
        </p:nvGraphicFramePr>
        <p:xfrm>
          <a:off x="945126" y="1976284"/>
          <a:ext cx="10301748" cy="422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7490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1">
      <a:dk1>
        <a:sysClr val="windowText" lastClr="000000"/>
      </a:dk1>
      <a:lt1>
        <a:sysClr val="window" lastClr="FFFFFF"/>
      </a:lt1>
      <a:dk2>
        <a:srgbClr val="008080"/>
      </a:dk2>
      <a:lt2>
        <a:srgbClr val="E7E6E6"/>
      </a:lt2>
      <a:accent1>
        <a:srgbClr val="008080"/>
      </a:accent1>
      <a:accent2>
        <a:srgbClr val="008080"/>
      </a:accent2>
      <a:accent3>
        <a:srgbClr val="A5A5A5"/>
      </a:accent3>
      <a:accent4>
        <a:srgbClr val="008080"/>
      </a:accent4>
      <a:accent5>
        <a:srgbClr val="ED7D31"/>
      </a:accent5>
      <a:accent6>
        <a:srgbClr val="008080"/>
      </a:accent6>
      <a:hlink>
        <a:srgbClr val="00808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1">
      <a:dk1>
        <a:sysClr val="windowText" lastClr="000000"/>
      </a:dk1>
      <a:lt1>
        <a:sysClr val="window" lastClr="FFFFFF"/>
      </a:lt1>
      <a:dk2>
        <a:srgbClr val="008080"/>
      </a:dk2>
      <a:lt2>
        <a:srgbClr val="E7E6E6"/>
      </a:lt2>
      <a:accent1>
        <a:srgbClr val="008080"/>
      </a:accent1>
      <a:accent2>
        <a:srgbClr val="008080"/>
      </a:accent2>
      <a:accent3>
        <a:srgbClr val="A5A5A5"/>
      </a:accent3>
      <a:accent4>
        <a:srgbClr val="008080"/>
      </a:accent4>
      <a:accent5>
        <a:srgbClr val="ED7D31"/>
      </a:accent5>
      <a:accent6>
        <a:srgbClr val="008080"/>
      </a:accent6>
      <a:hlink>
        <a:srgbClr val="00808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1_Office Theme</vt:lpstr>
      <vt:lpstr>2_Office Theme</vt:lpstr>
      <vt:lpstr>               </vt:lpstr>
      <vt:lpstr>Το παθητικό κάπνισμα</vt:lpstr>
      <vt:lpstr>Οι επιπτώσεις του παθητικού καπνίσματος στον άνθρωπο</vt:lpstr>
      <vt:lpstr>Στους ενηλίκους…</vt:lpstr>
      <vt:lpstr>Στους ενηλίκους…</vt:lpstr>
      <vt:lpstr>Στα παιδιά…</vt:lpstr>
      <vt:lpstr>Στα παιδιά…</vt:lpstr>
      <vt:lpstr>Στις εγκυμονούσες και στο έμβρυο…</vt:lpstr>
      <vt:lpstr>Στις εγκυμονούσες και στο έμβρυο…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</dc:title>
  <dc:creator>Αργυρώ Γιαλαμπρίνου</dc:creator>
  <cp:lastModifiedBy>Αργυρώ Γιαλαμπρίνου</cp:lastModifiedBy>
  <cp:revision>1</cp:revision>
  <dcterms:created xsi:type="dcterms:W3CDTF">2020-09-28T12:00:28Z</dcterms:created>
  <dcterms:modified xsi:type="dcterms:W3CDTF">2020-09-28T12:00:34Z</dcterms:modified>
</cp:coreProperties>
</file>